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0"/>
  </p:notesMasterIdLst>
  <p:handoutMasterIdLst>
    <p:handoutMasterId r:id="rId11"/>
  </p:handoutMasterIdLst>
  <p:sldIdLst>
    <p:sldId id="256" r:id="rId2"/>
    <p:sldId id="310" r:id="rId3"/>
    <p:sldId id="311" r:id="rId4"/>
    <p:sldId id="308" r:id="rId5"/>
    <p:sldId id="315" r:id="rId6"/>
    <p:sldId id="316" r:id="rId7"/>
    <p:sldId id="317" r:id="rId8"/>
    <p:sldId id="318" r:id="rId9"/>
  </p:sldIdLst>
  <p:sldSz cx="9144000" cy="6858000" type="screen4x3"/>
  <p:notesSz cx="6400800" cy="86868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529"/>
    <p:restoredTop sz="94755"/>
  </p:normalViewPr>
  <p:slideViewPr>
    <p:cSldViewPr>
      <p:cViewPr varScale="1">
        <p:scale>
          <a:sx n="110" d="100"/>
          <a:sy n="110" d="100"/>
        </p:scale>
        <p:origin x="1422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773363" cy="4349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kumimoji="1"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625850" y="0"/>
            <a:ext cx="2773363" cy="4349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kumimoji="1"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29AAE275-EC6F-40AD-A8EA-62BB88B5EC28}" type="datetimeFigureOut">
              <a:rPr lang="zh-TW" altLang="en-US"/>
              <a:pPr>
                <a:defRPr/>
              </a:pPr>
              <a:t>2017/11/3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251825"/>
            <a:ext cx="2773363" cy="434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kumimoji="1"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625850" y="8251825"/>
            <a:ext cx="2773363" cy="434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kumimoji="1"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18DBB338-A7CB-400F-B7EE-221A85D44777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710730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773363" cy="4349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kumimoji="1"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625850" y="0"/>
            <a:ext cx="2773363" cy="4349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kumimoji="1"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D651D763-08F6-41B6-83DE-AA69F83DAD89}" type="datetimeFigureOut">
              <a:rPr lang="zh-TW" altLang="en-US"/>
              <a:pPr>
                <a:defRPr/>
              </a:pPr>
              <a:t>2017/11/3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085850"/>
            <a:ext cx="3908425" cy="29321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 smtClean="0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39763" y="4179888"/>
            <a:ext cx="5121275" cy="342106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noProof="0" smtClean="0"/>
              <a:t>按一下以編輯母片文字樣式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251825"/>
            <a:ext cx="2773363" cy="434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kumimoji="1"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625850" y="8251825"/>
            <a:ext cx="2773363" cy="434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kumimoji="1"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EB8AB628-B241-4751-89DB-41956CC40214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189536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914400" y="3276600"/>
            <a:ext cx="754380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914400" y="609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609600" y="2514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2124075" y="2205038"/>
            <a:ext cx="6553200" cy="966787"/>
          </a:xfrm>
        </p:spPr>
        <p:txBody>
          <a:bodyPr lIns="91440" tIns="45720" rIns="91440" bIns="45720" anchor="ctr"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128838" y="3400425"/>
            <a:ext cx="6400800" cy="2095500"/>
          </a:xfrm>
        </p:spPr>
        <p:txBody>
          <a:bodyPr lIns="91440" tIns="45720" rIns="91440" bIns="45720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zh-TW" altLang="en-US"/>
              <a:t>按一下以編輯母片副標題樣式</a:t>
            </a:r>
          </a:p>
        </p:txBody>
      </p:sp>
    </p:spTree>
    <p:extLst>
      <p:ext uri="{BB962C8B-B14F-4D97-AF65-F5344CB8AC3E}">
        <p14:creationId xmlns:p14="http://schemas.microsoft.com/office/powerpoint/2010/main" val="15440672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895025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19900" y="260350"/>
            <a:ext cx="1943100" cy="583565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990600" y="260350"/>
            <a:ext cx="5676900" cy="583565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608091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672275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2104784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9906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530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38143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241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72262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058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1198077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11983803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26035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6096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134938" y="90488"/>
            <a:ext cx="365125" cy="466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>
              <a:defRPr/>
            </a:pPr>
            <a:r>
              <a:rPr kumimoji="1" lang="en-US" altLang="zh-TW" sz="2400" i="1" smtClean="0">
                <a:solidFill>
                  <a:schemeClr val="bg1"/>
                </a:solidFill>
                <a:latin typeface="Futura Md BT" pitchFamily="34" charset="0"/>
              </a:rPr>
              <a:t>Computer Center, CS, NCTU</a:t>
            </a:r>
          </a:p>
        </p:txBody>
      </p:sp>
      <p:sp>
        <p:nvSpPr>
          <p:cNvPr id="1030" name="Oval 6"/>
          <p:cNvSpPr>
            <a:spLocks noChangeArrowheads="1"/>
          </p:cNvSpPr>
          <p:nvPr/>
        </p:nvSpPr>
        <p:spPr bwMode="auto">
          <a:xfrm>
            <a:off x="125413" y="6400800"/>
            <a:ext cx="304800" cy="304800"/>
          </a:xfrm>
          <a:prstGeom prst="ellipse">
            <a:avLst/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22225" cap="rnd">
                <a:solidFill>
                  <a:srgbClr val="000000"/>
                </a:solidFill>
                <a:prstDash val="sysDot"/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62484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1600" tIns="0" rIns="0" bIns="46800" anchor="b"/>
          <a:lstStyle>
            <a:lvl1pPr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algn="ctr" eaLnBrk="1" hangingPunct="1">
              <a:defRPr/>
            </a:pPr>
            <a:fld id="{1762310D-1AF8-428E-93DD-A9DE58DCFA98}" type="slidenum">
              <a:rPr lang="en-US" altLang="zh-TW" sz="1400" smtClean="0">
                <a:solidFill>
                  <a:schemeClr val="bg1"/>
                </a:solidFill>
                <a:latin typeface="Futura Md BT" charset="0"/>
              </a:rPr>
              <a:pPr algn="ctr" eaLnBrk="1" hangingPunct="1">
                <a:defRPr/>
              </a:pPr>
              <a:t>‹#›</a:t>
            </a:fld>
            <a:endParaRPr lang="en-US" altLang="zh-TW" sz="1400" smtClean="0">
              <a:solidFill>
                <a:schemeClr val="bg1"/>
              </a:solidFill>
              <a:latin typeface="Futura Md BT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990600" y="1182688"/>
            <a:ext cx="7772400" cy="36512"/>
          </a:xfrm>
          <a:prstGeom prst="rect">
            <a:avLst/>
          </a:prstGeom>
          <a:gradFill rotWithShape="0">
            <a:gsLst>
              <a:gs pos="0">
                <a:srgbClr val="C0C0C0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9pPr>
    </p:titleStyle>
    <p:bodyStyle>
      <a:lvl1pPr marL="342900" indent="-342900" algn="l" rtl="0" eaLnBrk="0" fontAlgn="base" hangingPunct="0">
        <a:spcBef>
          <a:spcPct val="25000"/>
        </a:spcBef>
        <a:spcAft>
          <a:spcPct val="0"/>
        </a:spcAft>
        <a:buFont typeface="Wingdings" panose="05000000000000000000" pitchFamily="2" charset="2"/>
        <a:buChar char="q"/>
        <a:defRPr kumimoji="1"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5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2pPr>
      <a:lvl3pPr marL="1143000" indent="-228600" algn="l" rtl="0" eaLnBrk="0" fontAlgn="base" hangingPunct="0">
        <a:spcBef>
          <a:spcPct val="25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Ø"/>
        <a:defRPr kumimoji="1">
          <a:solidFill>
            <a:schemeClr val="tx1"/>
          </a:solidFill>
          <a:latin typeface="+mn-lt"/>
          <a:ea typeface="華康標楷體(P)" pitchFamily="66" charset="-120"/>
        </a:defRPr>
      </a:lvl3pPr>
      <a:lvl4pPr marL="1600200" indent="-228600" algn="l" rtl="0" eaLnBrk="0" fontAlgn="base" hangingPunct="0">
        <a:spcBef>
          <a:spcPct val="25000"/>
        </a:spcBef>
        <a:spcAft>
          <a:spcPct val="0"/>
        </a:spcAft>
        <a:buChar char="–"/>
        <a:defRPr kumimoji="1" sz="1600">
          <a:solidFill>
            <a:schemeClr val="tx1"/>
          </a:solidFill>
          <a:latin typeface="+mn-lt"/>
          <a:ea typeface="華康標楷體(P)" pitchFamily="66" charset="-120"/>
        </a:defRPr>
      </a:lvl4pPr>
      <a:lvl5pPr marL="2057400" indent="-228600" algn="l" rtl="0" eaLnBrk="0" fontAlgn="base" hangingPunct="0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5pPr>
      <a:lvl6pPr marL="25146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6pPr>
      <a:lvl7pPr marL="29718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7pPr>
      <a:lvl8pPr marL="34290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8pPr>
      <a:lvl9pPr marL="38862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/>
              <a:t>System Administration HW</a:t>
            </a:r>
            <a:r>
              <a:rPr lang="en-US" altLang="zh-TW" dirty="0"/>
              <a:t>3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>			</a:t>
            </a:r>
            <a:r>
              <a:rPr lang="en-US" altLang="zh-TW" sz="2800" dirty="0" smtClean="0"/>
              <a:t>- File System Server</a:t>
            </a:r>
            <a:endParaRPr lang="zh-TW" altLang="en-US" sz="2800" dirty="0" smtClean="0"/>
          </a:p>
        </p:txBody>
      </p:sp>
      <p:sp>
        <p:nvSpPr>
          <p:cNvPr id="5122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					weicc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/>
              <a:t>FTP</a:t>
            </a:r>
          </a:p>
        </p:txBody>
      </p:sp>
      <p:sp>
        <p:nvSpPr>
          <p:cNvPr id="614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/>
            <a:r>
              <a:rPr lang="en-US" altLang="zh-TW" smtClean="0"/>
              <a:t>Install a FTP server for FreeBSD</a:t>
            </a:r>
          </a:p>
          <a:p>
            <a:pPr marL="857250" lvl="1" indent="-457200"/>
            <a:r>
              <a:rPr lang="en-US" altLang="zh-TW" smtClean="0"/>
              <a:t>pure-FTPd: </a:t>
            </a:r>
            <a:r>
              <a:rPr lang="en-US" altLang="zh-TW" i="1" smtClean="0"/>
              <a:t>/usr/ports/ftp/pureftpd/</a:t>
            </a:r>
          </a:p>
          <a:p>
            <a:pPr marL="857250" lvl="1" indent="-457200"/>
            <a:endParaRPr lang="en-US" altLang="zh-TW" smtClean="0"/>
          </a:p>
          <a:p>
            <a:pPr marL="457200" indent="-457200"/>
            <a:r>
              <a:rPr lang="en-US" altLang="zh-TW" smtClean="0"/>
              <a:t>Settings</a:t>
            </a:r>
          </a:p>
          <a:p>
            <a:pPr marL="857250" lvl="1" indent="-457200">
              <a:buFont typeface="Wingdings" panose="05000000000000000000" pitchFamily="2" charset="2"/>
              <a:buAutoNum type="arabicPeriod"/>
            </a:pPr>
            <a:r>
              <a:rPr lang="en-US" altLang="zh-TW" sz="2200" smtClean="0"/>
              <a:t>Anonymous Login</a:t>
            </a:r>
          </a:p>
          <a:p>
            <a:pPr marL="1238250" lvl="2" indent="-381000">
              <a:buFont typeface="Wingdings" panose="05000000000000000000" pitchFamily="2" charset="2"/>
              <a:buChar char="q"/>
            </a:pPr>
            <a:r>
              <a:rPr lang="en-US" altLang="zh-TW" smtClean="0"/>
              <a:t>Chrooted (</a:t>
            </a:r>
            <a:r>
              <a:rPr lang="en-US" altLang="zh-TW" i="1" smtClean="0"/>
              <a:t>/home/ftp </a:t>
            </a:r>
            <a:r>
              <a:rPr lang="en-US" altLang="zh-TW" smtClean="0"/>
              <a:t>is your root directory) </a:t>
            </a:r>
          </a:p>
          <a:p>
            <a:pPr marL="1238250" lvl="2" indent="-381000">
              <a:buFont typeface="Wingdings" panose="05000000000000000000" pitchFamily="2" charset="2"/>
              <a:buChar char="q"/>
            </a:pPr>
            <a:r>
              <a:rPr lang="en-US" altLang="zh-TW" i="1" smtClean="0"/>
              <a:t>/home/ftp/public </a:t>
            </a:r>
            <a:r>
              <a:rPr lang="en-US" altLang="zh-TW" smtClean="0">
                <a:solidFill>
                  <a:srgbClr val="FF0000"/>
                </a:solidFill>
              </a:rPr>
              <a:t>download</a:t>
            </a:r>
            <a:r>
              <a:rPr lang="en-US" altLang="zh-TW" smtClean="0"/>
              <a:t> </a:t>
            </a:r>
            <a:endParaRPr lang="en-US" altLang="zh-TW" i="1" smtClean="0"/>
          </a:p>
          <a:p>
            <a:pPr marL="1238250" lvl="2" indent="-381000">
              <a:buFont typeface="Wingdings" panose="05000000000000000000" pitchFamily="2" charset="2"/>
              <a:buChar char="q"/>
            </a:pPr>
            <a:r>
              <a:rPr lang="en-US" altLang="zh-TW" i="1" smtClean="0"/>
              <a:t>/home/ftp/upload </a:t>
            </a:r>
            <a:r>
              <a:rPr lang="en-US" altLang="zh-TW" smtClean="0">
                <a:solidFill>
                  <a:srgbClr val="FF0000"/>
                </a:solidFill>
              </a:rPr>
              <a:t>upload &amp; mkdir but no download or delete                               </a:t>
            </a:r>
          </a:p>
          <a:p>
            <a:pPr marL="1238250" lvl="2" indent="-381000">
              <a:buFont typeface="Wingdings" panose="05000000000000000000" pitchFamily="2" charset="2"/>
              <a:buChar char="q"/>
            </a:pPr>
            <a:r>
              <a:rPr lang="en-US" altLang="zh-TW" smtClean="0"/>
              <a:t>Hidden directory </a:t>
            </a:r>
            <a:r>
              <a:rPr lang="en-US" altLang="zh-TW" i="1" smtClean="0"/>
              <a:t>/home/ftp/hidden </a:t>
            </a:r>
          </a:p>
          <a:p>
            <a:pPr marL="1714500" lvl="3" indent="-342900">
              <a:buFont typeface="Wingdings" panose="05000000000000000000" pitchFamily="2" charset="2"/>
              <a:buChar char="Ø"/>
            </a:pPr>
            <a:r>
              <a:rPr lang="en-US" altLang="zh-TW" smtClean="0"/>
              <a:t>There is a directory called “treasure” inside</a:t>
            </a:r>
          </a:p>
          <a:p>
            <a:pPr marL="1714500" lvl="3" indent="-342900">
              <a:buFont typeface="Wingdings" panose="05000000000000000000" pitchFamily="2" charset="2"/>
              <a:buChar char="Ø"/>
            </a:pPr>
            <a:r>
              <a:rPr lang="en-US" altLang="zh-TW" smtClean="0"/>
              <a:t>Client can’t list in </a:t>
            </a:r>
            <a:r>
              <a:rPr lang="en-US" altLang="zh-TW" i="1" smtClean="0"/>
              <a:t>/home/ftp/hidden/ </a:t>
            </a:r>
            <a:r>
              <a:rPr lang="en-US" altLang="zh-TW" smtClean="0"/>
              <a:t>but can in </a:t>
            </a:r>
            <a:r>
              <a:rPr lang="en-US" altLang="zh-TW" i="1" smtClean="0"/>
              <a:t>hidden/treasure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/>
              <a:t>FTP </a:t>
            </a:r>
          </a:p>
        </p:txBody>
      </p:sp>
      <p:sp>
        <p:nvSpPr>
          <p:cNvPr id="152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>
              <a:defRPr/>
            </a:pPr>
            <a:r>
              <a:rPr lang="en-US" altLang="zh-TW" dirty="0" smtClean="0"/>
              <a:t>Settings (cont’d)</a:t>
            </a:r>
          </a:p>
          <a:p>
            <a:pPr marL="857250" lvl="1" indent="-457200">
              <a:buFont typeface="+mj-lt"/>
              <a:buAutoNum type="arabicPeriod" startAt="2"/>
              <a:defRPr/>
            </a:pPr>
            <a:r>
              <a:rPr lang="en-US" altLang="zh-TW" sz="2200" dirty="0" smtClean="0"/>
              <a:t>Create </a:t>
            </a:r>
            <a:r>
              <a:rPr lang="en-US" altLang="zh-TW" sz="2200" dirty="0"/>
              <a:t>a system user “</a:t>
            </a:r>
            <a:r>
              <a:rPr lang="en-US" altLang="zh-TW" sz="2200" dirty="0" err="1"/>
              <a:t>sysadm</a:t>
            </a:r>
            <a:r>
              <a:rPr lang="en-US" altLang="zh-TW" sz="2200" dirty="0" smtClean="0"/>
              <a:t>” (2%)</a:t>
            </a:r>
            <a:endParaRPr lang="en-US" altLang="zh-TW" sz="2200" dirty="0"/>
          </a:p>
          <a:p>
            <a:pPr marL="1238250" lvl="2" indent="-381000">
              <a:buFont typeface="Wingdings" panose="05000000000000000000" pitchFamily="2" charset="2"/>
              <a:buChar char="q"/>
              <a:defRPr/>
            </a:pPr>
            <a:r>
              <a:rPr lang="en-US" altLang="zh-TW" dirty="0" smtClean="0">
                <a:solidFill>
                  <a:srgbClr val="FF0000"/>
                </a:solidFill>
              </a:rPr>
              <a:t>Must FTP </a:t>
            </a:r>
            <a:r>
              <a:rPr lang="en-US" altLang="zh-TW" dirty="0">
                <a:solidFill>
                  <a:srgbClr val="FF0000"/>
                </a:solidFill>
              </a:rPr>
              <a:t>over </a:t>
            </a:r>
            <a:r>
              <a:rPr lang="en-US" altLang="zh-TW" dirty="0" smtClean="0">
                <a:solidFill>
                  <a:srgbClr val="FF0000"/>
                </a:solidFill>
              </a:rPr>
              <a:t>TLS</a:t>
            </a:r>
            <a:endParaRPr lang="en-US" altLang="zh-TW" dirty="0" smtClean="0"/>
          </a:p>
          <a:p>
            <a:pPr marL="1238250" lvl="2" indent="-381000">
              <a:buFont typeface="Wingdings" panose="05000000000000000000" pitchFamily="2" charset="2"/>
              <a:buChar char="q"/>
              <a:defRPr/>
            </a:pPr>
            <a:r>
              <a:rPr lang="en-US" altLang="zh-TW" dirty="0" smtClean="0"/>
              <a:t>Could </a:t>
            </a:r>
            <a:r>
              <a:rPr lang="en-US" altLang="zh-TW" dirty="0"/>
              <a:t>login by </a:t>
            </a:r>
            <a:r>
              <a:rPr lang="en-US" altLang="zh-TW" dirty="0" err="1">
                <a:solidFill>
                  <a:srgbClr val="FF0000"/>
                </a:solidFill>
              </a:rPr>
              <a:t>ssh</a:t>
            </a:r>
            <a:endParaRPr lang="en-US" altLang="zh-TW" dirty="0">
              <a:solidFill>
                <a:srgbClr val="FF0000"/>
              </a:solidFill>
            </a:endParaRPr>
          </a:p>
          <a:p>
            <a:pPr marL="1238250" lvl="2" indent="-381000">
              <a:buFont typeface="Wingdings" panose="05000000000000000000" pitchFamily="2" charset="2"/>
              <a:buChar char="q"/>
              <a:defRPr/>
            </a:pPr>
            <a:r>
              <a:rPr lang="en-US" altLang="zh-TW" dirty="0"/>
              <a:t>Password is your student </a:t>
            </a:r>
            <a:r>
              <a:rPr lang="en-US" altLang="zh-TW" dirty="0" smtClean="0"/>
              <a:t>id</a:t>
            </a:r>
          </a:p>
          <a:p>
            <a:pPr marL="857250" lvl="1" indent="-457200">
              <a:buFont typeface="Wingdings" pitchFamily="2" charset="2"/>
              <a:buAutoNum type="arabicPeriod" startAt="2"/>
              <a:defRPr/>
            </a:pPr>
            <a:endParaRPr lang="en-US" altLang="zh-TW" sz="2200" dirty="0" smtClean="0"/>
          </a:p>
          <a:p>
            <a:pPr marL="857250" lvl="1" indent="-457200">
              <a:buFont typeface="Wingdings" pitchFamily="2" charset="2"/>
              <a:buAutoNum type="arabicPeriod" startAt="2"/>
              <a:defRPr/>
            </a:pPr>
            <a:r>
              <a:rPr lang="en-US" altLang="zh-TW" sz="2200" dirty="0" smtClean="0"/>
              <a:t>Create </a:t>
            </a:r>
            <a:r>
              <a:rPr lang="en-US" altLang="zh-TW" sz="2200" dirty="0"/>
              <a:t>a virtual user “ftp-</a:t>
            </a:r>
            <a:r>
              <a:rPr lang="en-US" altLang="zh-TW" sz="2200" dirty="0" err="1"/>
              <a:t>vip</a:t>
            </a:r>
            <a:r>
              <a:rPr lang="en-US" altLang="zh-TW" sz="2200" dirty="0" smtClean="0"/>
              <a:t>”</a:t>
            </a:r>
            <a:endParaRPr lang="en-US" altLang="zh-TW" dirty="0"/>
          </a:p>
          <a:p>
            <a:pPr marL="1238250" lvl="2" indent="-381000">
              <a:buFont typeface="Wingdings" panose="05000000000000000000" pitchFamily="2" charset="2"/>
              <a:buChar char="q"/>
              <a:defRPr/>
            </a:pPr>
            <a:r>
              <a:rPr lang="en-US" altLang="zh-TW" dirty="0" smtClean="0">
                <a:solidFill>
                  <a:srgbClr val="FF0000"/>
                </a:solidFill>
              </a:rPr>
              <a:t>Must FTP over TLS</a:t>
            </a:r>
          </a:p>
          <a:p>
            <a:pPr marL="1238250" lvl="2" indent="-381000">
              <a:buFont typeface="Wingdings" panose="05000000000000000000" pitchFamily="2" charset="2"/>
              <a:buChar char="q"/>
              <a:defRPr/>
            </a:pPr>
            <a:r>
              <a:rPr lang="en-US" altLang="zh-TW" dirty="0" err="1" smtClean="0"/>
              <a:t>Chrooted</a:t>
            </a:r>
            <a:r>
              <a:rPr lang="en-US" altLang="zh-TW" dirty="0" smtClean="0"/>
              <a:t> </a:t>
            </a:r>
            <a:r>
              <a:rPr lang="en-US" altLang="zh-TW" dirty="0"/>
              <a:t>(</a:t>
            </a:r>
            <a:r>
              <a:rPr lang="en-US" altLang="zh-TW" i="1" dirty="0"/>
              <a:t>/home/ftp </a:t>
            </a:r>
            <a:r>
              <a:rPr lang="en-US" altLang="zh-TW" dirty="0"/>
              <a:t>is your root directory</a:t>
            </a:r>
            <a:r>
              <a:rPr lang="en-US" altLang="zh-TW" dirty="0" smtClean="0"/>
              <a:t>)</a:t>
            </a:r>
            <a:endParaRPr lang="en-US" altLang="zh-TW" dirty="0"/>
          </a:p>
          <a:p>
            <a:pPr marL="1238250" lvl="2" indent="-381000">
              <a:buFont typeface="Wingdings" panose="05000000000000000000" pitchFamily="2" charset="2"/>
              <a:buChar char="q"/>
              <a:defRPr/>
            </a:pPr>
            <a:r>
              <a:rPr lang="en-US" altLang="zh-TW" dirty="0"/>
              <a:t>Password is your student-id</a:t>
            </a:r>
          </a:p>
          <a:p>
            <a:pPr marL="1238250" lvl="2" indent="-381000">
              <a:buFont typeface="Wingdings" panose="05000000000000000000" pitchFamily="2" charset="2"/>
              <a:buChar char="q"/>
              <a:defRPr/>
            </a:pPr>
            <a:r>
              <a:rPr lang="en-US" altLang="zh-TW" dirty="0" smtClean="0"/>
              <a:t>Full </a:t>
            </a:r>
            <a:r>
              <a:rPr lang="en-US" altLang="zh-TW" dirty="0"/>
              <a:t>access to </a:t>
            </a:r>
            <a:r>
              <a:rPr lang="en-US" altLang="zh-TW" i="1" dirty="0"/>
              <a:t>/</a:t>
            </a:r>
            <a:r>
              <a:rPr lang="en-US" altLang="zh-TW" i="1" dirty="0" smtClean="0"/>
              <a:t>home/ftp </a:t>
            </a:r>
            <a:endParaRPr lang="en-US" altLang="zh-TW" i="1" dirty="0"/>
          </a:p>
          <a:p>
            <a:pPr marL="1238250" lvl="2" indent="-381000">
              <a:buFont typeface="Wingdings" panose="05000000000000000000" pitchFamily="2" charset="2"/>
              <a:buChar char="q"/>
              <a:defRPr/>
            </a:pPr>
            <a:r>
              <a:rPr lang="en-US" altLang="zh-TW" dirty="0"/>
              <a:t>Hidden directory is visible to </a:t>
            </a:r>
            <a:r>
              <a:rPr lang="en-US" altLang="zh-TW" dirty="0" smtClean="0"/>
              <a:t>ftp-</a:t>
            </a:r>
            <a:r>
              <a:rPr lang="en-US" altLang="zh-TW" dirty="0" err="1" smtClean="0"/>
              <a:t>vip</a:t>
            </a:r>
            <a:endParaRPr lang="en-US" altLang="zh-TW" dirty="0"/>
          </a:p>
          <a:p>
            <a:pPr marL="838200" lvl="1" indent="-381000">
              <a:buFont typeface="Wingdings" pitchFamily="2" charset="2"/>
              <a:buAutoNum type="arabicPeriod" startAt="2"/>
              <a:defRPr/>
            </a:pPr>
            <a:endParaRPr lang="en-US" altLang="zh-TW" dirty="0"/>
          </a:p>
          <a:p>
            <a:pPr marL="457200" indent="-457200">
              <a:defRPr/>
            </a:pPr>
            <a:endParaRPr lang="en-US" altLang="zh-TW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/>
              <a:t>Samba</a:t>
            </a:r>
          </a:p>
        </p:txBody>
      </p:sp>
      <p:sp>
        <p:nvSpPr>
          <p:cNvPr id="8194" name="內容版面配置區 2"/>
          <p:cNvSpPr>
            <a:spLocks noGrp="1"/>
          </p:cNvSpPr>
          <p:nvPr>
            <p:ph idx="4294967295"/>
          </p:nvPr>
        </p:nvSpPr>
        <p:spPr>
          <a:xfrm>
            <a:off x="990600" y="1447800"/>
            <a:ext cx="7772400" cy="5105400"/>
          </a:xfrm>
        </p:spPr>
        <p:txBody>
          <a:bodyPr/>
          <a:lstStyle/>
          <a:p>
            <a:pPr eaLnBrk="1" hangingPunct="1">
              <a:buFont typeface="Wingdings" charset="2"/>
              <a:buChar char="q"/>
              <a:defRPr/>
            </a:pPr>
            <a:r>
              <a:rPr lang="en-US" altLang="zh-TW" dirty="0"/>
              <a:t>Install Samba</a:t>
            </a:r>
          </a:p>
          <a:p>
            <a:pPr lvl="1" eaLnBrk="1" hangingPunct="1">
              <a:defRPr/>
            </a:pPr>
            <a:r>
              <a:rPr lang="en-US" altLang="zh-TW" i="1" dirty="0">
                <a:ea typeface="華康標楷體(P)" charset="0"/>
              </a:rPr>
              <a:t>/</a:t>
            </a:r>
            <a:r>
              <a:rPr lang="en-US" altLang="zh-TW" i="1" dirty="0" err="1">
                <a:ea typeface="華康標楷體(P)" charset="0"/>
              </a:rPr>
              <a:t>usr</a:t>
            </a:r>
            <a:r>
              <a:rPr lang="en-US" altLang="zh-TW" i="1" dirty="0">
                <a:ea typeface="華康標楷體(P)" charset="0"/>
              </a:rPr>
              <a:t>/ports/net/</a:t>
            </a:r>
            <a:r>
              <a:rPr lang="en-US" altLang="zh-TW" i="1" dirty="0" err="1">
                <a:ea typeface="華康標楷體(P)" charset="0"/>
              </a:rPr>
              <a:t>sambaXX</a:t>
            </a:r>
            <a:endParaRPr lang="en-US" altLang="zh-TW" i="1" dirty="0">
              <a:ea typeface="華康標楷體(P)" charset="0"/>
            </a:endParaRPr>
          </a:p>
          <a:p>
            <a:pPr eaLnBrk="1" hangingPunct="1">
              <a:buFont typeface="Wingdings" charset="2"/>
              <a:buChar char="q"/>
              <a:defRPr/>
            </a:pPr>
            <a:endParaRPr lang="en-US" altLang="zh-TW" dirty="0"/>
          </a:p>
          <a:p>
            <a:pPr eaLnBrk="1" hangingPunct="1">
              <a:buFont typeface="Wingdings" charset="2"/>
              <a:buChar char="q"/>
              <a:defRPr/>
            </a:pPr>
            <a:r>
              <a:rPr lang="en-US" altLang="zh-TW" dirty="0"/>
              <a:t>Share a directory on FreeBSD as normal Windows folders</a:t>
            </a:r>
          </a:p>
          <a:p>
            <a:pPr lvl="1" eaLnBrk="1" hangingPunct="1">
              <a:defRPr/>
            </a:pPr>
            <a:r>
              <a:rPr lang="en-US" altLang="zh-TW" dirty="0">
                <a:ea typeface="華康標楷體(P)" charset="0"/>
              </a:rPr>
              <a:t>Use </a:t>
            </a:r>
            <a:r>
              <a:rPr lang="en-US" altLang="zh-TW" dirty="0">
                <a:solidFill>
                  <a:schemeClr val="accent6"/>
                </a:solidFill>
                <a:ea typeface="華康標楷體(P)" charset="0"/>
              </a:rPr>
              <a:t>/home/ftp/upload</a:t>
            </a:r>
          </a:p>
          <a:p>
            <a:pPr lvl="1" eaLnBrk="1" hangingPunct="1">
              <a:defRPr/>
            </a:pPr>
            <a:r>
              <a:rPr lang="en-US" altLang="zh-TW" dirty="0" smtClean="0">
                <a:solidFill>
                  <a:srgbClr val="FF0000"/>
                </a:solidFill>
                <a:ea typeface="華康標楷體(P)" charset="0"/>
              </a:rPr>
              <a:t>Samba</a:t>
            </a:r>
            <a:r>
              <a:rPr lang="en-US" altLang="zh-TW" dirty="0" smtClean="0">
                <a:ea typeface="華康標楷體(P)" charset="0"/>
              </a:rPr>
              <a:t> user </a:t>
            </a:r>
            <a:r>
              <a:rPr lang="en-US" altLang="zh-TW" dirty="0">
                <a:ea typeface="華康標楷體(P)" charset="0"/>
              </a:rPr>
              <a:t>can upload files on FreeBSD folder but </a:t>
            </a:r>
            <a:r>
              <a:rPr lang="en-US" altLang="zh-TW" dirty="0" smtClean="0">
                <a:ea typeface="華康標楷體(P)" charset="0"/>
              </a:rPr>
              <a:t>only </a:t>
            </a:r>
            <a:r>
              <a:rPr lang="en-US" altLang="zh-TW" dirty="0" smtClean="0">
                <a:solidFill>
                  <a:srgbClr val="FF0000"/>
                </a:solidFill>
                <a:ea typeface="華康標楷體(P)" charset="0"/>
              </a:rPr>
              <a:t>ftp-</a:t>
            </a:r>
            <a:r>
              <a:rPr lang="en-US" altLang="zh-TW" dirty="0" err="1" smtClean="0">
                <a:solidFill>
                  <a:srgbClr val="FF0000"/>
                </a:solidFill>
                <a:ea typeface="華康標楷體(P)" charset="0"/>
              </a:rPr>
              <a:t>vip</a:t>
            </a:r>
            <a:r>
              <a:rPr lang="en-US" altLang="zh-TW" dirty="0" smtClean="0">
                <a:ea typeface="華康標楷體(P)" charset="0"/>
              </a:rPr>
              <a:t> </a:t>
            </a:r>
            <a:r>
              <a:rPr lang="en-US" altLang="zh-TW" dirty="0">
                <a:ea typeface="華康標楷體(P)" charset="0"/>
              </a:rPr>
              <a:t>owner can read/write files. </a:t>
            </a:r>
          </a:p>
          <a:p>
            <a:pPr lvl="1" eaLnBrk="1" hangingPunct="1">
              <a:defRPr/>
            </a:pPr>
            <a:r>
              <a:rPr lang="en-US" altLang="zh-TW" dirty="0" err="1">
                <a:solidFill>
                  <a:srgbClr val="FF0000"/>
                </a:solidFill>
                <a:ea typeface="華康標楷體(P)" charset="0"/>
              </a:rPr>
              <a:t>sysadm</a:t>
            </a:r>
            <a:r>
              <a:rPr lang="en-US" altLang="zh-TW" dirty="0">
                <a:ea typeface="華康標楷體(P)" charset="0"/>
              </a:rPr>
              <a:t> can read/write all files</a:t>
            </a:r>
          </a:p>
          <a:p>
            <a:pPr lvl="1" eaLnBrk="1" hangingPunct="1">
              <a:defRPr/>
            </a:pPr>
            <a:r>
              <a:rPr lang="en-US" altLang="zh-TW" dirty="0" smtClean="0">
                <a:solidFill>
                  <a:srgbClr val="FF0000"/>
                </a:solidFill>
                <a:ea typeface="華康標楷體(P)" charset="0"/>
              </a:rPr>
              <a:t>Anonymous</a:t>
            </a:r>
            <a:r>
              <a:rPr lang="en-US" altLang="zh-TW" dirty="0" smtClean="0">
                <a:ea typeface="華康標楷體(P)" charset="0"/>
              </a:rPr>
              <a:t> account only </a:t>
            </a:r>
            <a:r>
              <a:rPr lang="en-US" altLang="zh-TW" dirty="0">
                <a:ea typeface="華康標楷體(P)" charset="0"/>
              </a:rPr>
              <a:t>could browse</a:t>
            </a:r>
          </a:p>
          <a:p>
            <a:pPr lvl="1" eaLnBrk="1" hangingPunct="1">
              <a:defRPr/>
            </a:pPr>
            <a:r>
              <a:rPr lang="en-US" altLang="zh-TW" dirty="0">
                <a:ea typeface="華康標楷體(P)" charset="0"/>
              </a:rPr>
              <a:t>.exe .bin .</a:t>
            </a:r>
            <a:r>
              <a:rPr lang="en-US" altLang="zh-TW" dirty="0" err="1">
                <a:ea typeface="華康標楷體(P)" charset="0"/>
              </a:rPr>
              <a:t>vbs</a:t>
            </a:r>
            <a:r>
              <a:rPr lang="en-US" altLang="zh-TW" dirty="0">
                <a:ea typeface="華康標楷體(P)" charset="0"/>
              </a:rPr>
              <a:t> could not upload </a:t>
            </a:r>
          </a:p>
          <a:p>
            <a:pPr lvl="1" eaLnBrk="1" hangingPunct="1">
              <a:defRPr/>
            </a:pPr>
            <a:r>
              <a:rPr lang="en-US" altLang="zh-TW" dirty="0" smtClean="0">
                <a:solidFill>
                  <a:schemeClr val="accent6"/>
                </a:solidFill>
                <a:ea typeface="華康標楷體(P)" charset="0"/>
              </a:rPr>
              <a:t>There are four users in this case</a:t>
            </a:r>
            <a:endParaRPr lang="en-US" altLang="zh-TW" dirty="0">
              <a:solidFill>
                <a:schemeClr val="accent6"/>
              </a:solidFill>
              <a:ea typeface="華康標楷體(P)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/>
              <a:t>ZFS</a:t>
            </a:r>
          </a:p>
        </p:txBody>
      </p:sp>
      <p:sp>
        <p:nvSpPr>
          <p:cNvPr id="9218" name="內容版面配置區 2"/>
          <p:cNvSpPr>
            <a:spLocks noGrp="1"/>
          </p:cNvSpPr>
          <p:nvPr>
            <p:ph idx="4294967295"/>
          </p:nvPr>
        </p:nvSpPr>
        <p:spPr>
          <a:xfrm>
            <a:off x="990600" y="1447800"/>
            <a:ext cx="7772400" cy="5105400"/>
          </a:xfrm>
        </p:spPr>
        <p:txBody>
          <a:bodyPr/>
          <a:lstStyle/>
          <a:p>
            <a:pPr>
              <a:buFont typeface="Wingdings" charset="2"/>
              <a:buChar char="q"/>
              <a:defRPr/>
            </a:pPr>
            <a:r>
              <a:rPr lang="en-US" altLang="zh-TW" dirty="0"/>
              <a:t>Do </a:t>
            </a:r>
            <a:r>
              <a:rPr lang="en-US" altLang="zh-TW" dirty="0" err="1"/>
              <a:t>zfs</a:t>
            </a:r>
            <a:r>
              <a:rPr lang="en-US" altLang="zh-TW" dirty="0"/>
              <a:t> snapshot</a:t>
            </a:r>
          </a:p>
          <a:p>
            <a:pPr>
              <a:buFont typeface="Wingdings" charset="2"/>
              <a:buChar char="q"/>
              <a:defRPr/>
            </a:pPr>
            <a:r>
              <a:rPr lang="en-US" altLang="zh-TW" dirty="0"/>
              <a:t>Do </a:t>
            </a:r>
            <a:r>
              <a:rPr lang="en-US" altLang="zh-TW" dirty="0" err="1"/>
              <a:t>zfs</a:t>
            </a:r>
            <a:r>
              <a:rPr lang="en-US" altLang="zh-TW" dirty="0"/>
              <a:t> rollback</a:t>
            </a:r>
          </a:p>
          <a:p>
            <a:pPr>
              <a:buFont typeface="Wingdings" charset="2"/>
              <a:buChar char="q"/>
              <a:defRPr/>
            </a:pPr>
            <a:r>
              <a:rPr lang="en-US" altLang="zh-TW" dirty="0"/>
              <a:t>Set compression</a:t>
            </a:r>
          </a:p>
          <a:p>
            <a:pPr>
              <a:buFont typeface="Wingdings" charset="2"/>
              <a:buChar char="q"/>
              <a:defRPr/>
            </a:pPr>
            <a:r>
              <a:rPr lang="en-US" altLang="zh-TW" dirty="0"/>
              <a:t>Reboot and everything is fine (</a:t>
            </a:r>
            <a:r>
              <a:rPr lang="en-US" altLang="zh-TW" dirty="0" err="1"/>
              <a:t>zfs</a:t>
            </a:r>
            <a:r>
              <a:rPr lang="en-US" altLang="zh-TW" dirty="0"/>
              <a:t> still mount)</a:t>
            </a:r>
          </a:p>
          <a:p>
            <a:pPr>
              <a:buFont typeface="Wingdings" charset="2"/>
              <a:buChar char="q"/>
              <a:defRPr/>
            </a:pPr>
            <a:endParaRPr lang="en-US" altLang="zh-TW" dirty="0"/>
          </a:p>
          <a:p>
            <a:pPr>
              <a:buFont typeface="Wingdings" charset="2"/>
              <a:buChar char="q"/>
              <a:defRPr/>
            </a:pPr>
            <a:r>
              <a:rPr lang="en-US" altLang="zh-TW" dirty="0"/>
              <a:t>Requirement</a:t>
            </a:r>
          </a:p>
          <a:p>
            <a:pPr lvl="1">
              <a:defRPr/>
            </a:pPr>
            <a:r>
              <a:rPr lang="en-US" altLang="zh-TW" dirty="0">
                <a:ea typeface="華康標楷體(P)" charset="0"/>
              </a:rPr>
              <a:t>Create ZFS storage and mount on /</a:t>
            </a:r>
            <a:r>
              <a:rPr lang="en-US" altLang="zh-TW" dirty="0" smtClean="0">
                <a:ea typeface="華康標楷體(P)" charset="0"/>
              </a:rPr>
              <a:t>home/ftp</a:t>
            </a:r>
          </a:p>
          <a:p>
            <a:pPr lvl="1">
              <a:defRPr/>
            </a:pPr>
            <a:r>
              <a:rPr lang="en-US" altLang="zh-TW" dirty="0" smtClean="0">
                <a:solidFill>
                  <a:schemeClr val="accent6"/>
                </a:solidFill>
                <a:ea typeface="華康標楷體(P)" charset="0"/>
              </a:rPr>
              <a:t>We only check you used the </a:t>
            </a:r>
            <a:r>
              <a:rPr lang="en-US" altLang="zh-TW" dirty="0" err="1" smtClean="0">
                <a:solidFill>
                  <a:schemeClr val="accent6"/>
                </a:solidFill>
                <a:ea typeface="華康標楷體(P)" charset="0"/>
              </a:rPr>
              <a:t>zfs</a:t>
            </a:r>
            <a:r>
              <a:rPr lang="en-US" altLang="zh-TW" dirty="0" smtClean="0">
                <a:solidFill>
                  <a:schemeClr val="accent6"/>
                </a:solidFill>
                <a:ea typeface="華康標楷體(P)" charset="0"/>
              </a:rPr>
              <a:t> rollback &amp; </a:t>
            </a:r>
            <a:r>
              <a:rPr lang="en-US" altLang="zh-TW" dirty="0" err="1" smtClean="0">
                <a:solidFill>
                  <a:schemeClr val="accent6"/>
                </a:solidFill>
                <a:ea typeface="華康標楷體(P)" charset="0"/>
              </a:rPr>
              <a:t>zfs</a:t>
            </a:r>
            <a:r>
              <a:rPr lang="en-US" altLang="zh-TW" dirty="0" smtClean="0">
                <a:solidFill>
                  <a:schemeClr val="accent6"/>
                </a:solidFill>
                <a:ea typeface="華康標楷體(P)" charset="0"/>
              </a:rPr>
              <a:t> snapshot</a:t>
            </a:r>
          </a:p>
          <a:p>
            <a:pPr lvl="1">
              <a:defRPr/>
            </a:pPr>
            <a:endParaRPr lang="en-US" altLang="zh-TW" dirty="0" smtClean="0">
              <a:ea typeface="華康標楷體(P)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/>
              <a:t>How to hand in</a:t>
            </a:r>
          </a:p>
        </p:txBody>
      </p:sp>
      <p:sp>
        <p:nvSpPr>
          <p:cNvPr id="10242" name="內容版面配置區 2"/>
          <p:cNvSpPr>
            <a:spLocks noGrp="1"/>
          </p:cNvSpPr>
          <p:nvPr>
            <p:ph idx="4294967295"/>
          </p:nvPr>
        </p:nvSpPr>
        <p:spPr>
          <a:xfrm>
            <a:off x="990600" y="1447800"/>
            <a:ext cx="7772400" cy="5105400"/>
          </a:xfrm>
        </p:spPr>
        <p:txBody>
          <a:bodyPr/>
          <a:lstStyle/>
          <a:p>
            <a:r>
              <a:rPr lang="en-US" altLang="zh-TW" smtClean="0"/>
              <a:t>DEMO</a:t>
            </a:r>
          </a:p>
          <a:p>
            <a:endParaRPr lang="en-US" altLang="zh-TW" smtClean="0"/>
          </a:p>
          <a:p>
            <a:r>
              <a:rPr lang="en-US" altLang="zh-TW" smtClean="0"/>
              <a:t>Port Forwarding</a:t>
            </a:r>
          </a:p>
          <a:p>
            <a:pPr lvl="1"/>
            <a:r>
              <a:rPr lang="en-US" altLang="zh-TW" smtClean="0"/>
              <a:t>Host </a:t>
            </a:r>
            <a:r>
              <a:rPr lang="en-US" altLang="zh-TW" smtClean="0">
                <a:sym typeface="Wingdings" panose="05000000000000000000" pitchFamily="2" charset="2"/>
              </a:rPr>
              <a:t> </a:t>
            </a:r>
            <a:r>
              <a:rPr lang="en-US" altLang="zh-TW" smtClean="0"/>
              <a:t>NAT Port Forwarding </a:t>
            </a:r>
            <a:r>
              <a:rPr lang="en-US" altLang="zh-TW" smtClean="0">
                <a:sym typeface="Wingdings" panose="05000000000000000000" pitchFamily="2" charset="2"/>
              </a:rPr>
              <a:t></a:t>
            </a:r>
            <a:r>
              <a:rPr lang="en-US" altLang="zh-TW" smtClean="0"/>
              <a:t> VM </a:t>
            </a:r>
            <a:r>
              <a:rPr lang="en-US" altLang="zh-TW" smtClean="0">
                <a:sym typeface="Wingdings" panose="05000000000000000000" pitchFamily="2" charset="2"/>
              </a:rPr>
              <a:t> </a:t>
            </a:r>
            <a:r>
              <a:rPr lang="en-US" altLang="zh-TW" smtClean="0"/>
              <a:t>FTP Server, etc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/>
              <a:t>Deadline</a:t>
            </a:r>
          </a:p>
        </p:txBody>
      </p:sp>
      <p:sp>
        <p:nvSpPr>
          <p:cNvPr id="11266" name="內容版面配置區 2"/>
          <p:cNvSpPr>
            <a:spLocks noGrp="1"/>
          </p:cNvSpPr>
          <p:nvPr>
            <p:ph idx="4294967295"/>
          </p:nvPr>
        </p:nvSpPr>
        <p:spPr>
          <a:xfrm>
            <a:off x="990600" y="1447800"/>
            <a:ext cx="7772400" cy="5105400"/>
          </a:xfrm>
        </p:spPr>
        <p:txBody>
          <a:bodyPr/>
          <a:lstStyle/>
          <a:p>
            <a:r>
              <a:rPr lang="en-US" altLang="zh-TW" smtClean="0"/>
              <a:t>2017/11/9 22:00</a:t>
            </a:r>
          </a:p>
          <a:p>
            <a:r>
              <a:rPr lang="en-US" altLang="zh-TW" smtClean="0"/>
              <a:t>You do not need to submit anything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/>
              <a:t>Help</a:t>
            </a:r>
          </a:p>
        </p:txBody>
      </p:sp>
      <p:sp>
        <p:nvSpPr>
          <p:cNvPr id="12290" name="內容版面配置區 2"/>
          <p:cNvSpPr>
            <a:spLocks noGrp="1"/>
          </p:cNvSpPr>
          <p:nvPr>
            <p:ph idx="4294967295"/>
          </p:nvPr>
        </p:nvSpPr>
        <p:spPr>
          <a:xfrm>
            <a:off x="990600" y="1447800"/>
            <a:ext cx="7772400" cy="5105400"/>
          </a:xfrm>
        </p:spPr>
        <p:txBody>
          <a:bodyPr/>
          <a:lstStyle/>
          <a:p>
            <a:r>
              <a:rPr lang="en-US" altLang="zh-TW" smtClean="0"/>
              <a:t>Email ta@nasa.cs.nctu.edu.tw</a:t>
            </a:r>
          </a:p>
          <a:p>
            <a:r>
              <a:rPr lang="en-US" altLang="zh-TW" smtClean="0"/>
              <a:t>Goto CSCC to ask professional 3F!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mputer Center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0000"/>
      </a:hlink>
      <a:folHlink>
        <a:srgbClr val="C0C0C0"/>
      </a:folHlink>
    </a:clrScheme>
    <a:fontScheme name="Computer Center">
      <a:majorFont>
        <a:latin typeface="Times New Roman"/>
        <a:ea typeface="華康儷粗黑(P)"/>
        <a:cs typeface=""/>
      </a:majorFont>
      <a:minorFont>
        <a:latin typeface="Times New Roman"/>
        <a:ea typeface="華康儷中黑(P)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Computer Center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uter Center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Computer Center</Template>
  <TotalTime>11642</TotalTime>
  <Words>262</Words>
  <Application>Microsoft Office PowerPoint</Application>
  <PresentationFormat>如螢幕大小 (4:3)</PresentationFormat>
  <Paragraphs>58</Paragraphs>
  <Slides>8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8" baseType="lpstr">
      <vt:lpstr>Futura Md BT</vt:lpstr>
      <vt:lpstr>華康標楷體(P)</vt:lpstr>
      <vt:lpstr>華康儷中黑(P)</vt:lpstr>
      <vt:lpstr>華康儷粗黑(P)</vt:lpstr>
      <vt:lpstr>新細明體</vt:lpstr>
      <vt:lpstr>Arial</vt:lpstr>
      <vt:lpstr>Calibri</vt:lpstr>
      <vt:lpstr>Times New Roman</vt:lpstr>
      <vt:lpstr>Wingdings</vt:lpstr>
      <vt:lpstr>Computer Center</vt:lpstr>
      <vt:lpstr>System Administration HW3    - File System Server</vt:lpstr>
      <vt:lpstr>FTP</vt:lpstr>
      <vt:lpstr>FTP </vt:lpstr>
      <vt:lpstr>Samba</vt:lpstr>
      <vt:lpstr>ZFS</vt:lpstr>
      <vt:lpstr>How to hand in</vt:lpstr>
      <vt:lpstr>Deadline</vt:lpstr>
      <vt:lpstr>Help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miyuki</dc:creator>
  <cp:lastModifiedBy>Tse-Han Wang</cp:lastModifiedBy>
  <cp:revision>275</cp:revision>
  <cp:lastPrinted>1601-01-01T00:00:00Z</cp:lastPrinted>
  <dcterms:created xsi:type="dcterms:W3CDTF">1601-01-01T00:00:00Z</dcterms:created>
  <dcterms:modified xsi:type="dcterms:W3CDTF">2017-11-03T15:00:02Z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