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0" r:id="rId3"/>
    <p:sldId id="311" r:id="rId4"/>
    <p:sldId id="308" r:id="rId5"/>
    <p:sldId id="315" r:id="rId6"/>
    <p:sldId id="316" r:id="rId7"/>
    <p:sldId id="317" r:id="rId8"/>
    <p:sldId id="318" r:id="rId9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9"/>
    <p:restoredTop sz="94755"/>
  </p:normalViewPr>
  <p:slideViewPr>
    <p:cSldViewPr>
      <p:cViewPr varScale="1">
        <p:scale>
          <a:sx n="110" d="100"/>
          <a:sy n="110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9AAE275-EC6F-40AD-A8EA-62BB88B5EC28}" type="datetimeFigureOut">
              <a:rPr lang="zh-TW" altLang="en-US"/>
              <a:pPr>
                <a:defRPr/>
              </a:pPr>
              <a:t>2017/11/3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18DBB338-A7CB-400F-B7EE-221A85D447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07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651D763-08F6-41B6-83DE-AA69F83DAD89}" type="datetimeFigureOut">
              <a:rPr lang="zh-TW" altLang="en-US"/>
              <a:pPr>
                <a:defRPr/>
              </a:pPr>
              <a:t>2017/11/3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B8AB628-B241-4751-89DB-41956CC402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953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4406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50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80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22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0478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1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4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26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9807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9838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fld id="{1762310D-1AF8-428E-93DD-A9DE58DCFA98}" type="slidenum">
              <a:rPr lang="en-US" altLang="zh-TW" sz="1400" smtClean="0">
                <a:solidFill>
                  <a:schemeClr val="bg1"/>
                </a:solidFill>
                <a:latin typeface="Futura Md BT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System Administration HW</a:t>
            </a:r>
            <a:r>
              <a:rPr lang="en-US" altLang="zh-TW" dirty="0"/>
              <a:t>3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			</a:t>
            </a:r>
            <a:r>
              <a:rPr lang="en-US" altLang="zh-TW" sz="2800" dirty="0" smtClean="0"/>
              <a:t>- File System Server</a:t>
            </a:r>
            <a:endParaRPr lang="zh-TW" altLang="en-US" sz="2800" dirty="0" smtClean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					weicc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FTP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zh-TW" smtClean="0"/>
              <a:t>Install a FTP server for FreeBSD</a:t>
            </a:r>
          </a:p>
          <a:p>
            <a:pPr marL="857250" lvl="1" indent="-457200"/>
            <a:r>
              <a:rPr lang="en-US" altLang="zh-TW" smtClean="0"/>
              <a:t>pure-FTPd: </a:t>
            </a:r>
            <a:r>
              <a:rPr lang="en-US" altLang="zh-TW" i="1" smtClean="0"/>
              <a:t>/usr/ports/ftp/pureftpd/</a:t>
            </a:r>
          </a:p>
          <a:p>
            <a:pPr marL="857250" lvl="1" indent="-457200"/>
            <a:endParaRPr lang="en-US" altLang="zh-TW" smtClean="0"/>
          </a:p>
          <a:p>
            <a:pPr marL="457200" indent="-457200"/>
            <a:r>
              <a:rPr lang="en-US" altLang="zh-TW" smtClean="0"/>
              <a:t>Settings</a:t>
            </a:r>
          </a:p>
          <a:p>
            <a:pPr marL="857250" lvl="1" indent="-457200">
              <a:buFont typeface="Wingdings" panose="05000000000000000000" pitchFamily="2" charset="2"/>
              <a:buAutoNum type="arabicPeriod"/>
            </a:pPr>
            <a:r>
              <a:rPr lang="en-US" altLang="zh-TW" sz="2200" smtClean="0"/>
              <a:t>Anonymous Login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smtClean="0"/>
              <a:t>Chrooted (</a:t>
            </a:r>
            <a:r>
              <a:rPr lang="en-US" altLang="zh-TW" i="1" smtClean="0"/>
              <a:t>/home/ftp </a:t>
            </a:r>
            <a:r>
              <a:rPr lang="en-US" altLang="zh-TW" smtClean="0"/>
              <a:t>is your root directory) 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i="1" smtClean="0"/>
              <a:t>/home/ftp/public </a:t>
            </a:r>
            <a:r>
              <a:rPr lang="en-US" altLang="zh-TW" smtClean="0">
                <a:solidFill>
                  <a:srgbClr val="FF0000"/>
                </a:solidFill>
              </a:rPr>
              <a:t>download</a:t>
            </a:r>
            <a:r>
              <a:rPr lang="en-US" altLang="zh-TW" smtClean="0"/>
              <a:t> </a:t>
            </a:r>
            <a:endParaRPr lang="en-US" altLang="zh-TW" i="1" smtClean="0"/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i="1" smtClean="0"/>
              <a:t>/home/ftp/upload </a:t>
            </a:r>
            <a:r>
              <a:rPr lang="en-US" altLang="zh-TW" smtClean="0">
                <a:solidFill>
                  <a:srgbClr val="FF0000"/>
                </a:solidFill>
              </a:rPr>
              <a:t>upload &amp; mkdir but no download or delete                               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smtClean="0"/>
              <a:t>Hidden directory </a:t>
            </a:r>
            <a:r>
              <a:rPr lang="en-US" altLang="zh-TW" i="1" smtClean="0"/>
              <a:t>/home/ftp/hidden 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altLang="zh-TW" smtClean="0"/>
              <a:t>There is a directory called “treasure” inside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altLang="zh-TW" smtClean="0"/>
              <a:t>Client can’t list in </a:t>
            </a:r>
            <a:r>
              <a:rPr lang="en-US" altLang="zh-TW" i="1" smtClean="0"/>
              <a:t>/home/ftp/hidden/ </a:t>
            </a:r>
            <a:r>
              <a:rPr lang="en-US" altLang="zh-TW" smtClean="0"/>
              <a:t>but can in </a:t>
            </a:r>
            <a:r>
              <a:rPr lang="en-US" altLang="zh-TW" i="1" smtClean="0"/>
              <a:t>hidden/treasure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FTP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defRPr/>
            </a:pPr>
            <a:r>
              <a:rPr lang="en-US" altLang="zh-TW" dirty="0" smtClean="0"/>
              <a:t>Settings (cont’d)</a:t>
            </a:r>
          </a:p>
          <a:p>
            <a:pPr marL="857250" lvl="1" indent="-457200">
              <a:buFont typeface="+mj-lt"/>
              <a:buAutoNum type="arabicPeriod" startAt="2"/>
              <a:defRPr/>
            </a:pPr>
            <a:r>
              <a:rPr lang="en-US" altLang="zh-TW" sz="2200" dirty="0" smtClean="0"/>
              <a:t>Create </a:t>
            </a:r>
            <a:r>
              <a:rPr lang="en-US" altLang="zh-TW" sz="2200" dirty="0"/>
              <a:t>a system user “</a:t>
            </a:r>
            <a:r>
              <a:rPr lang="en-US" altLang="zh-TW" sz="2200" dirty="0" err="1"/>
              <a:t>sysadm</a:t>
            </a:r>
            <a:r>
              <a:rPr lang="en-US" altLang="zh-TW" sz="2200" dirty="0" smtClean="0"/>
              <a:t>” (2%)</a:t>
            </a:r>
            <a:endParaRPr lang="en-US" altLang="zh-TW" sz="2200" dirty="0"/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Must FTP </a:t>
            </a:r>
            <a:r>
              <a:rPr lang="en-US" altLang="zh-TW" dirty="0">
                <a:solidFill>
                  <a:srgbClr val="FF0000"/>
                </a:solidFill>
              </a:rPr>
              <a:t>over </a:t>
            </a:r>
            <a:r>
              <a:rPr lang="en-US" altLang="zh-TW" dirty="0" smtClean="0">
                <a:solidFill>
                  <a:srgbClr val="FF0000"/>
                </a:solidFill>
              </a:rPr>
              <a:t>TLS</a:t>
            </a:r>
            <a:endParaRPr lang="en-US" altLang="zh-TW" dirty="0" smtClean="0"/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Could </a:t>
            </a:r>
            <a:r>
              <a:rPr lang="en-US" altLang="zh-TW" dirty="0"/>
              <a:t>login by </a:t>
            </a:r>
            <a:r>
              <a:rPr lang="en-US" altLang="zh-TW" dirty="0" err="1">
                <a:solidFill>
                  <a:srgbClr val="FF0000"/>
                </a:solidFill>
              </a:rPr>
              <a:t>ssh</a:t>
            </a:r>
            <a:endParaRPr lang="en-US" altLang="zh-TW" dirty="0">
              <a:solidFill>
                <a:srgbClr val="FF0000"/>
              </a:solidFill>
            </a:endParaRPr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/>
              <a:t>Password is your student </a:t>
            </a:r>
            <a:r>
              <a:rPr lang="en-US" altLang="zh-TW" dirty="0" smtClean="0"/>
              <a:t>id</a:t>
            </a:r>
          </a:p>
          <a:p>
            <a:pPr marL="857250" lvl="1" indent="-457200">
              <a:buFont typeface="Wingdings" pitchFamily="2" charset="2"/>
              <a:buAutoNum type="arabicPeriod" startAt="2"/>
              <a:defRPr/>
            </a:pPr>
            <a:endParaRPr lang="en-US" altLang="zh-TW" sz="2200" dirty="0" smtClean="0"/>
          </a:p>
          <a:p>
            <a:pPr marL="857250" lvl="1" indent="-457200">
              <a:buFont typeface="Wingdings" pitchFamily="2" charset="2"/>
              <a:buAutoNum type="arabicPeriod" startAt="2"/>
              <a:defRPr/>
            </a:pPr>
            <a:r>
              <a:rPr lang="en-US" altLang="zh-TW" sz="2200" dirty="0" smtClean="0"/>
              <a:t>Create </a:t>
            </a:r>
            <a:r>
              <a:rPr lang="en-US" altLang="zh-TW" sz="2200" dirty="0"/>
              <a:t>a virtual user “ftp-</a:t>
            </a:r>
            <a:r>
              <a:rPr lang="en-US" altLang="zh-TW" sz="2200" dirty="0" err="1"/>
              <a:t>vip</a:t>
            </a:r>
            <a:r>
              <a:rPr lang="en-US" altLang="zh-TW" sz="2200" dirty="0" smtClean="0"/>
              <a:t>”</a:t>
            </a:r>
            <a:endParaRPr lang="en-US" altLang="zh-TW" dirty="0"/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Must FTP over TLS</a:t>
            </a:r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 err="1" smtClean="0"/>
              <a:t>Chrooted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en-US" altLang="zh-TW" i="1" dirty="0"/>
              <a:t>/home/ftp </a:t>
            </a:r>
            <a:r>
              <a:rPr lang="en-US" altLang="zh-TW" dirty="0"/>
              <a:t>is your root directory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/>
              <a:t>Password is your student-id</a:t>
            </a:r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 smtClean="0"/>
              <a:t>Full </a:t>
            </a:r>
            <a:r>
              <a:rPr lang="en-US" altLang="zh-TW" dirty="0"/>
              <a:t>access to </a:t>
            </a:r>
            <a:r>
              <a:rPr lang="en-US" altLang="zh-TW" i="1" dirty="0"/>
              <a:t>/</a:t>
            </a:r>
            <a:r>
              <a:rPr lang="en-US" altLang="zh-TW" i="1" dirty="0" smtClean="0"/>
              <a:t>home/ftp </a:t>
            </a:r>
            <a:endParaRPr lang="en-US" altLang="zh-TW" i="1" dirty="0"/>
          </a:p>
          <a:p>
            <a:pPr marL="1238250" lvl="2" indent="-381000">
              <a:buFont typeface="Wingdings" panose="05000000000000000000" pitchFamily="2" charset="2"/>
              <a:buChar char="q"/>
              <a:defRPr/>
            </a:pPr>
            <a:r>
              <a:rPr lang="en-US" altLang="zh-TW" dirty="0"/>
              <a:t>Hidden directory is visible to </a:t>
            </a:r>
            <a:r>
              <a:rPr lang="en-US" altLang="zh-TW" dirty="0" smtClean="0"/>
              <a:t>ftp-</a:t>
            </a:r>
            <a:r>
              <a:rPr lang="en-US" altLang="zh-TW" dirty="0" err="1" smtClean="0"/>
              <a:t>vip</a:t>
            </a:r>
            <a:endParaRPr lang="en-US" altLang="zh-TW" dirty="0"/>
          </a:p>
          <a:p>
            <a:pPr marL="838200" lvl="1" indent="-381000">
              <a:buFont typeface="Wingdings" pitchFamily="2" charset="2"/>
              <a:buAutoNum type="arabicPeriod" startAt="2"/>
              <a:defRPr/>
            </a:pPr>
            <a:endParaRPr lang="en-US" altLang="zh-TW" dirty="0"/>
          </a:p>
          <a:p>
            <a:pPr marL="457200" indent="-457200">
              <a:defRPr/>
            </a:pP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Samba</a:t>
            </a:r>
          </a:p>
        </p:txBody>
      </p:sp>
      <p:sp>
        <p:nvSpPr>
          <p:cNvPr id="8194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buFont typeface="Wingdings" charset="2"/>
              <a:buChar char="q"/>
              <a:defRPr/>
            </a:pPr>
            <a:r>
              <a:rPr lang="en-US" altLang="zh-TW" dirty="0"/>
              <a:t>Install Samba</a:t>
            </a:r>
          </a:p>
          <a:p>
            <a:pPr lvl="1" eaLnBrk="1" hangingPunct="1">
              <a:defRPr/>
            </a:pPr>
            <a:r>
              <a:rPr lang="en-US" altLang="zh-TW" i="1" dirty="0">
                <a:ea typeface="華康標楷體(P)" charset="0"/>
              </a:rPr>
              <a:t>/</a:t>
            </a:r>
            <a:r>
              <a:rPr lang="en-US" altLang="zh-TW" i="1" dirty="0" err="1">
                <a:ea typeface="華康標楷體(P)" charset="0"/>
              </a:rPr>
              <a:t>usr</a:t>
            </a:r>
            <a:r>
              <a:rPr lang="en-US" altLang="zh-TW" i="1" dirty="0">
                <a:ea typeface="華康標楷體(P)" charset="0"/>
              </a:rPr>
              <a:t>/ports/net/</a:t>
            </a:r>
            <a:r>
              <a:rPr lang="en-US" altLang="zh-TW" i="1" dirty="0" err="1">
                <a:ea typeface="華康標楷體(P)" charset="0"/>
              </a:rPr>
              <a:t>sambaXX</a:t>
            </a:r>
            <a:endParaRPr lang="en-US" altLang="zh-TW" i="1" dirty="0">
              <a:ea typeface="華康標楷體(P)" charset="0"/>
            </a:endParaRPr>
          </a:p>
          <a:p>
            <a:pPr eaLnBrk="1" hangingPunct="1">
              <a:buFont typeface="Wingdings" charset="2"/>
              <a:buChar char="q"/>
              <a:defRPr/>
            </a:pPr>
            <a:endParaRPr lang="en-US" altLang="zh-TW" dirty="0"/>
          </a:p>
          <a:p>
            <a:pPr eaLnBrk="1" hangingPunct="1">
              <a:buFont typeface="Wingdings" charset="2"/>
              <a:buChar char="q"/>
              <a:defRPr/>
            </a:pPr>
            <a:r>
              <a:rPr lang="en-US" altLang="zh-TW" dirty="0"/>
              <a:t>Share a directory on FreeBSD as normal Windows folders</a:t>
            </a:r>
          </a:p>
          <a:p>
            <a:pPr lvl="1" eaLnBrk="1" hangingPunct="1">
              <a:defRPr/>
            </a:pPr>
            <a:r>
              <a:rPr lang="en-US" altLang="zh-TW" dirty="0">
                <a:ea typeface="華康標楷體(P)" charset="0"/>
              </a:rPr>
              <a:t>Use </a:t>
            </a:r>
            <a:r>
              <a:rPr lang="en-US" altLang="zh-TW" dirty="0">
                <a:solidFill>
                  <a:schemeClr val="accent6"/>
                </a:solidFill>
                <a:ea typeface="華康標楷體(P)" charset="0"/>
              </a:rPr>
              <a:t>/home/ftp/upload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0000"/>
                </a:solidFill>
                <a:ea typeface="華康標楷體(P)" charset="0"/>
              </a:rPr>
              <a:t>Samba</a:t>
            </a:r>
            <a:r>
              <a:rPr lang="en-US" altLang="zh-TW" dirty="0" smtClean="0">
                <a:ea typeface="華康標楷體(P)" charset="0"/>
              </a:rPr>
              <a:t> user </a:t>
            </a:r>
            <a:r>
              <a:rPr lang="en-US" altLang="zh-TW" dirty="0">
                <a:ea typeface="華康標楷體(P)" charset="0"/>
              </a:rPr>
              <a:t>can upload files on FreeBSD folder but </a:t>
            </a:r>
            <a:r>
              <a:rPr lang="en-US" altLang="zh-TW" dirty="0" smtClean="0">
                <a:ea typeface="華康標楷體(P)" charset="0"/>
              </a:rPr>
              <a:t>only </a:t>
            </a:r>
            <a:r>
              <a:rPr lang="en-US" altLang="zh-TW" dirty="0" smtClean="0">
                <a:solidFill>
                  <a:srgbClr val="FF0000"/>
                </a:solidFill>
                <a:ea typeface="華康標楷體(P)" charset="0"/>
              </a:rPr>
              <a:t>ftp-</a:t>
            </a:r>
            <a:r>
              <a:rPr lang="en-US" altLang="zh-TW" dirty="0" err="1" smtClean="0">
                <a:solidFill>
                  <a:srgbClr val="FF0000"/>
                </a:solidFill>
                <a:ea typeface="華康標楷體(P)" charset="0"/>
              </a:rPr>
              <a:t>vip</a:t>
            </a:r>
            <a:r>
              <a:rPr lang="en-US" altLang="zh-TW" dirty="0" smtClean="0">
                <a:ea typeface="華康標楷體(P)" charset="0"/>
              </a:rPr>
              <a:t> </a:t>
            </a:r>
            <a:r>
              <a:rPr lang="en-US" altLang="zh-TW" dirty="0">
                <a:ea typeface="華康標楷體(P)" charset="0"/>
              </a:rPr>
              <a:t>owner can read/write files. </a:t>
            </a:r>
          </a:p>
          <a:p>
            <a:pPr lvl="1" eaLnBrk="1" hangingPunct="1">
              <a:defRPr/>
            </a:pPr>
            <a:r>
              <a:rPr lang="en-US" altLang="zh-TW" dirty="0" err="1">
                <a:solidFill>
                  <a:srgbClr val="FF0000"/>
                </a:solidFill>
                <a:ea typeface="華康標楷體(P)" charset="0"/>
              </a:rPr>
              <a:t>sysadm</a:t>
            </a:r>
            <a:r>
              <a:rPr lang="en-US" altLang="zh-TW" dirty="0">
                <a:ea typeface="華康標楷體(P)" charset="0"/>
              </a:rPr>
              <a:t> can read/write all files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rgbClr val="FF0000"/>
                </a:solidFill>
                <a:ea typeface="華康標楷體(P)" charset="0"/>
              </a:rPr>
              <a:t>Anonymous</a:t>
            </a:r>
            <a:r>
              <a:rPr lang="en-US" altLang="zh-TW" dirty="0" smtClean="0">
                <a:ea typeface="華康標楷體(P)" charset="0"/>
              </a:rPr>
              <a:t> account only </a:t>
            </a:r>
            <a:r>
              <a:rPr lang="en-US" altLang="zh-TW" dirty="0">
                <a:ea typeface="華康標楷體(P)" charset="0"/>
              </a:rPr>
              <a:t>could browse</a:t>
            </a:r>
          </a:p>
          <a:p>
            <a:pPr lvl="1" eaLnBrk="1" hangingPunct="1">
              <a:defRPr/>
            </a:pPr>
            <a:r>
              <a:rPr lang="en-US" altLang="zh-TW" dirty="0">
                <a:ea typeface="華康標楷體(P)" charset="0"/>
              </a:rPr>
              <a:t>.exe .bin .</a:t>
            </a:r>
            <a:r>
              <a:rPr lang="en-US" altLang="zh-TW" dirty="0" err="1">
                <a:ea typeface="華康標楷體(P)" charset="0"/>
              </a:rPr>
              <a:t>vbs</a:t>
            </a:r>
            <a:r>
              <a:rPr lang="en-US" altLang="zh-TW" dirty="0">
                <a:ea typeface="華康標楷體(P)" charset="0"/>
              </a:rPr>
              <a:t> could not upload 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accent6"/>
                </a:solidFill>
                <a:ea typeface="華康標楷體(P)" charset="0"/>
              </a:rPr>
              <a:t>There are four users in this case</a:t>
            </a:r>
            <a:endParaRPr lang="en-US" altLang="zh-TW" dirty="0">
              <a:solidFill>
                <a:schemeClr val="accent6"/>
              </a:solidFill>
              <a:ea typeface="華康標楷體(P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ZFS</a:t>
            </a:r>
          </a:p>
        </p:txBody>
      </p:sp>
      <p:sp>
        <p:nvSpPr>
          <p:cNvPr id="9218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>
              <a:buFont typeface="Wingdings" charset="2"/>
              <a:buChar char="q"/>
              <a:defRPr/>
            </a:pPr>
            <a:r>
              <a:rPr lang="en-US" altLang="zh-TW" dirty="0"/>
              <a:t>Do </a:t>
            </a:r>
            <a:r>
              <a:rPr lang="en-US" altLang="zh-TW" dirty="0" err="1"/>
              <a:t>zfs</a:t>
            </a:r>
            <a:r>
              <a:rPr lang="en-US" altLang="zh-TW" dirty="0"/>
              <a:t> snapshot</a:t>
            </a:r>
          </a:p>
          <a:p>
            <a:pPr>
              <a:buFont typeface="Wingdings" charset="2"/>
              <a:buChar char="q"/>
              <a:defRPr/>
            </a:pPr>
            <a:r>
              <a:rPr lang="en-US" altLang="zh-TW" dirty="0"/>
              <a:t>Do </a:t>
            </a:r>
            <a:r>
              <a:rPr lang="en-US" altLang="zh-TW" dirty="0" err="1"/>
              <a:t>zfs</a:t>
            </a:r>
            <a:r>
              <a:rPr lang="en-US" altLang="zh-TW" dirty="0"/>
              <a:t> rollback</a:t>
            </a:r>
          </a:p>
          <a:p>
            <a:pPr>
              <a:buFont typeface="Wingdings" charset="2"/>
              <a:buChar char="q"/>
              <a:defRPr/>
            </a:pPr>
            <a:r>
              <a:rPr lang="en-US" altLang="zh-TW" dirty="0"/>
              <a:t>Set compression</a:t>
            </a:r>
          </a:p>
          <a:p>
            <a:pPr>
              <a:buFont typeface="Wingdings" charset="2"/>
              <a:buChar char="q"/>
              <a:defRPr/>
            </a:pPr>
            <a:r>
              <a:rPr lang="en-US" altLang="zh-TW" dirty="0"/>
              <a:t>Reboot and everything is fine (</a:t>
            </a:r>
            <a:r>
              <a:rPr lang="en-US" altLang="zh-TW" dirty="0" err="1"/>
              <a:t>zfs</a:t>
            </a:r>
            <a:r>
              <a:rPr lang="en-US" altLang="zh-TW" dirty="0"/>
              <a:t> still mount)</a:t>
            </a:r>
          </a:p>
          <a:p>
            <a:pPr>
              <a:buFont typeface="Wingdings" charset="2"/>
              <a:buChar char="q"/>
              <a:defRPr/>
            </a:pPr>
            <a:endParaRPr lang="en-US" altLang="zh-TW" dirty="0"/>
          </a:p>
          <a:p>
            <a:pPr>
              <a:buFont typeface="Wingdings" charset="2"/>
              <a:buChar char="q"/>
              <a:defRPr/>
            </a:pPr>
            <a:r>
              <a:rPr lang="en-US" altLang="zh-TW" dirty="0"/>
              <a:t>Requirement</a:t>
            </a:r>
          </a:p>
          <a:p>
            <a:pPr lvl="1">
              <a:defRPr/>
            </a:pPr>
            <a:r>
              <a:rPr lang="en-US" altLang="zh-TW" dirty="0">
                <a:ea typeface="華康標楷體(P)" charset="0"/>
              </a:rPr>
              <a:t>Create ZFS storage and mount on /</a:t>
            </a:r>
            <a:r>
              <a:rPr lang="en-US" altLang="zh-TW" dirty="0" smtClean="0">
                <a:ea typeface="華康標楷體(P)" charset="0"/>
              </a:rPr>
              <a:t>home/ftp</a:t>
            </a:r>
          </a:p>
          <a:p>
            <a:pPr lvl="1">
              <a:defRPr/>
            </a:pPr>
            <a:r>
              <a:rPr lang="en-US" altLang="zh-TW" dirty="0" smtClean="0">
                <a:solidFill>
                  <a:schemeClr val="accent6"/>
                </a:solidFill>
                <a:ea typeface="華康標楷體(P)" charset="0"/>
              </a:rPr>
              <a:t>We only check you used the </a:t>
            </a:r>
            <a:r>
              <a:rPr lang="en-US" altLang="zh-TW" dirty="0" err="1" smtClean="0">
                <a:solidFill>
                  <a:schemeClr val="accent6"/>
                </a:solidFill>
                <a:ea typeface="華康標楷體(P)" charset="0"/>
              </a:rPr>
              <a:t>zfs</a:t>
            </a:r>
            <a:r>
              <a:rPr lang="en-US" altLang="zh-TW" dirty="0" smtClean="0">
                <a:solidFill>
                  <a:schemeClr val="accent6"/>
                </a:solidFill>
                <a:ea typeface="華康標楷體(P)" charset="0"/>
              </a:rPr>
              <a:t> rollback &amp; </a:t>
            </a:r>
            <a:r>
              <a:rPr lang="en-US" altLang="zh-TW" dirty="0" err="1" smtClean="0">
                <a:solidFill>
                  <a:schemeClr val="accent6"/>
                </a:solidFill>
                <a:ea typeface="華康標楷體(P)" charset="0"/>
              </a:rPr>
              <a:t>zfs</a:t>
            </a:r>
            <a:r>
              <a:rPr lang="en-US" altLang="zh-TW" dirty="0" smtClean="0">
                <a:solidFill>
                  <a:schemeClr val="accent6"/>
                </a:solidFill>
                <a:ea typeface="華康標楷體(P)" charset="0"/>
              </a:rPr>
              <a:t> snapshot</a:t>
            </a:r>
          </a:p>
          <a:p>
            <a:pPr lvl="1">
              <a:defRPr/>
            </a:pPr>
            <a:endParaRPr lang="en-US" altLang="zh-TW" dirty="0" smtClean="0">
              <a:ea typeface="華康標楷體(P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How to hand in</a:t>
            </a:r>
          </a:p>
        </p:txBody>
      </p:sp>
      <p:sp>
        <p:nvSpPr>
          <p:cNvPr id="10242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smtClean="0"/>
              <a:t>DEMO</a:t>
            </a:r>
          </a:p>
          <a:p>
            <a:endParaRPr lang="en-US" altLang="zh-TW" smtClean="0"/>
          </a:p>
          <a:p>
            <a:r>
              <a:rPr lang="en-US" altLang="zh-TW" smtClean="0"/>
              <a:t>Port Forwarding</a:t>
            </a:r>
          </a:p>
          <a:p>
            <a:pPr lvl="1"/>
            <a:r>
              <a:rPr lang="en-US" altLang="zh-TW" smtClean="0"/>
              <a:t>Host </a:t>
            </a:r>
            <a:r>
              <a:rPr lang="en-US" altLang="zh-TW" smtClean="0">
                <a:sym typeface="Wingdings" panose="05000000000000000000" pitchFamily="2" charset="2"/>
              </a:rPr>
              <a:t> </a:t>
            </a:r>
            <a:r>
              <a:rPr lang="en-US" altLang="zh-TW" smtClean="0"/>
              <a:t>NAT Port Forwarding </a:t>
            </a:r>
            <a:r>
              <a:rPr lang="en-US" altLang="zh-TW" smtClean="0">
                <a:sym typeface="Wingdings" panose="05000000000000000000" pitchFamily="2" charset="2"/>
              </a:rPr>
              <a:t></a:t>
            </a:r>
            <a:r>
              <a:rPr lang="en-US" altLang="zh-TW" smtClean="0"/>
              <a:t> VM </a:t>
            </a:r>
            <a:r>
              <a:rPr lang="en-US" altLang="zh-TW" smtClean="0">
                <a:sym typeface="Wingdings" panose="05000000000000000000" pitchFamily="2" charset="2"/>
              </a:rPr>
              <a:t> </a:t>
            </a:r>
            <a:r>
              <a:rPr lang="en-US" altLang="zh-TW" smtClean="0"/>
              <a:t>FTP Server,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Deadline</a:t>
            </a:r>
          </a:p>
        </p:txBody>
      </p:sp>
      <p:sp>
        <p:nvSpPr>
          <p:cNvPr id="11266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smtClean="0"/>
              <a:t>2017/11/9 22:00</a:t>
            </a:r>
          </a:p>
          <a:p>
            <a:r>
              <a:rPr lang="en-US" altLang="zh-TW" smtClean="0"/>
              <a:t>You do not need to submit anything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Help</a:t>
            </a:r>
          </a:p>
        </p:txBody>
      </p:sp>
      <p:sp>
        <p:nvSpPr>
          <p:cNvPr id="12290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smtClean="0"/>
              <a:t>Email ta@nasa.cs.nctu.edu.tw</a:t>
            </a:r>
          </a:p>
          <a:p>
            <a:r>
              <a:rPr lang="en-US" altLang="zh-TW" smtClean="0"/>
              <a:t>Goto CSCC to ask professional 3F!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11642</TotalTime>
  <Words>262</Words>
  <Application>Microsoft Office PowerPoint</Application>
  <PresentationFormat>如螢幕大小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Calibri</vt:lpstr>
      <vt:lpstr>Times New Roman</vt:lpstr>
      <vt:lpstr>Wingdings</vt:lpstr>
      <vt:lpstr>Computer Center</vt:lpstr>
      <vt:lpstr>System Administration HW3    - File System Server</vt:lpstr>
      <vt:lpstr>FTP</vt:lpstr>
      <vt:lpstr>FTP </vt:lpstr>
      <vt:lpstr>Samba</vt:lpstr>
      <vt:lpstr>ZFS</vt:lpstr>
      <vt:lpstr>How to hand in</vt:lpstr>
      <vt:lpstr>Deadline</vt:lpstr>
      <vt:lpstr>Help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miyuki</dc:creator>
  <cp:lastModifiedBy>Tse-Han Wang</cp:lastModifiedBy>
  <cp:revision>275</cp:revision>
  <cp:lastPrinted>1601-01-01T00:00:00Z</cp:lastPrinted>
  <dcterms:created xsi:type="dcterms:W3CDTF">1601-01-01T00:00:00Z</dcterms:created>
  <dcterms:modified xsi:type="dcterms:W3CDTF">2017-11-03T15:00:02Z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