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80" r:id="rId3"/>
    <p:sldId id="282" r:id="rId4"/>
    <p:sldId id="283" r:id="rId5"/>
    <p:sldId id="278" r:id="rId6"/>
    <p:sldId id="277" r:id="rId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7806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F0DA06B-492B-437E-B620-FE421967A3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19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2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2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88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564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3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2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08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534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63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A7EFCC-23E7-47DD-9466-3C1714BBC16E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hw1@nasa.cs.nctu.edu.t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sa.cs.nctu.edu.tw/sap/2017/hw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System Administration </a:t>
            </a:r>
            <a:r>
              <a:rPr lang="en-US" altLang="zh-TW" dirty="0" smtClean="0">
                <a:ea typeface="新細明體" pitchFamily="18" charset="-120"/>
              </a:rPr>
              <a:t>HW1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zjlin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Requirements</a:t>
            </a:r>
            <a:endParaRPr lang="zh-TW" altLang="en-US" smtClean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Basic</a:t>
            </a:r>
          </a:p>
          <a:p>
            <a:pPr lvl="1"/>
            <a:r>
              <a:rPr lang="en-US" altLang="zh-TW" smtClean="0"/>
              <a:t>Install up-to-date –RELEASE of FreeBSD</a:t>
            </a:r>
          </a:p>
          <a:p>
            <a:pPr lvl="2"/>
            <a:r>
              <a:rPr lang="en-US" altLang="zh-TW" smtClean="0"/>
              <a:t>11.1-RELEASE</a:t>
            </a:r>
          </a:p>
          <a:p>
            <a:pPr lvl="2"/>
            <a:r>
              <a:rPr lang="en-US" altLang="zh-TW" smtClean="0"/>
              <a:t>Root on ZFS</a:t>
            </a:r>
          </a:p>
          <a:p>
            <a:pPr lvl="2"/>
            <a:r>
              <a:rPr lang="en-US" altLang="zh-TW" smtClean="0"/>
              <a:t>Add a user and a group</a:t>
            </a:r>
          </a:p>
          <a:p>
            <a:pPr lvl="3"/>
            <a:r>
              <a:rPr lang="en-US" altLang="zh-TW" smtClean="0"/>
              <a:t>Group name should be identical to your username</a:t>
            </a:r>
          </a:p>
          <a:p>
            <a:pPr lvl="3"/>
            <a:r>
              <a:rPr lang="en-US" altLang="zh-TW" smtClean="0"/>
              <a:t>User should also be in the ‘wheel’ group</a:t>
            </a:r>
          </a:p>
          <a:p>
            <a:pPr lvl="3"/>
            <a:r>
              <a:rPr lang="en-US" altLang="zh-TW" smtClean="0"/>
              <a:t>Use this user to do this homework instead of root </a:t>
            </a:r>
          </a:p>
          <a:p>
            <a:pPr lvl="1"/>
            <a:r>
              <a:rPr lang="en-US" altLang="zh-TW" smtClean="0"/>
              <a:t>Set your machine to current time zone</a:t>
            </a:r>
            <a:r>
              <a:rPr lang="en-US" altLang="zh-TW" smtClean="0">
                <a:solidFill>
                  <a:schemeClr val="hlink"/>
                </a:solidFill>
              </a:rPr>
              <a:t> and adjust current time</a:t>
            </a:r>
          </a:p>
          <a:p>
            <a:pPr lvl="1"/>
            <a:r>
              <a:rPr lang="en-US" altLang="zh-TW" smtClean="0"/>
              <a:t>Enable </a:t>
            </a:r>
            <a:r>
              <a:rPr lang="en-US" altLang="zh-TW" i="1" smtClean="0">
                <a:solidFill>
                  <a:srgbClr val="FF0000"/>
                </a:solidFill>
              </a:rPr>
              <a:t>sshd</a:t>
            </a:r>
          </a:p>
          <a:p>
            <a:pPr lvl="1"/>
            <a:r>
              <a:rPr lang="en-US" altLang="zh-TW" smtClean="0"/>
              <a:t>You can install on VM</a:t>
            </a:r>
          </a:p>
          <a:p>
            <a:pPr lvl="1"/>
            <a:endParaRPr lang="en-US" altLang="zh-TW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Submission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Login with the user you created</a:t>
            </a:r>
          </a:p>
          <a:p>
            <a:r>
              <a:rPr lang="en-US" altLang="zh-TW" smtClean="0"/>
              <a:t>$ rm -f /tmp/sahw1-1.tmp</a:t>
            </a:r>
          </a:p>
          <a:p>
            <a:pPr lvl="1"/>
            <a:r>
              <a:rPr lang="en-US" altLang="zh-TW" smtClean="0"/>
              <a:t>Perform this as root if it cried about 'Permission denied'</a:t>
            </a:r>
          </a:p>
          <a:p>
            <a:r>
              <a:rPr lang="en-US" altLang="zh-TW" smtClean="0"/>
              <a:t>$ uname –a &gt;&gt; /tmp/sahw1-1.tmp			15%</a:t>
            </a:r>
          </a:p>
          <a:p>
            <a:r>
              <a:rPr lang="en-US" altLang="zh-TW" smtClean="0"/>
              <a:t>$ date &gt;&gt; /tmp/sahw1-1.tmp			25%</a:t>
            </a:r>
          </a:p>
          <a:p>
            <a:r>
              <a:rPr lang="en-US" altLang="zh-TW" smtClean="0"/>
              <a:t>$ id &gt;&gt; /tmp/sahw1-1.tmp				25%</a:t>
            </a:r>
          </a:p>
          <a:p>
            <a:r>
              <a:rPr lang="en-US" altLang="zh-TW" smtClean="0"/>
              <a:t>$</a:t>
            </a:r>
            <a:r>
              <a:rPr lang="zh-TW" altLang="en-US" smtClean="0"/>
              <a:t> </a:t>
            </a:r>
            <a:r>
              <a:rPr lang="en-US" altLang="zh-TW" smtClean="0"/>
              <a:t>service sshd status &gt;&gt; /tmp/sahw1-1.tmp	10%</a:t>
            </a:r>
          </a:p>
          <a:p>
            <a:r>
              <a:rPr lang="en-US" altLang="zh-TW" smtClean="0"/>
              <a:t>$ zfs list &gt;&gt; /tmp/sahw1-1.tmp			25%</a:t>
            </a:r>
          </a:p>
          <a:p>
            <a:r>
              <a:rPr lang="en-US" altLang="zh-TW" smtClean="0"/>
              <a:t>$ mail –s '[SAHW1-1] &lt;ID number&gt;' </a:t>
            </a:r>
            <a:r>
              <a:rPr lang="en-US" altLang="zh-TW" smtClean="0">
                <a:hlinkClick r:id="rId2"/>
              </a:rPr>
              <a:t>sahw1@nasa.cs.nctu.edu.tw</a:t>
            </a:r>
            <a:r>
              <a:rPr lang="en-US" altLang="zh-TW" smtClean="0"/>
              <a:t> &lt; /tmp/sahw1-1.tmp</a:t>
            </a:r>
          </a:p>
        </p:txBody>
      </p:sp>
      <p:sp>
        <p:nvSpPr>
          <p:cNvPr id="6148" name="文字方塊 3"/>
          <p:cNvSpPr txBox="1">
            <a:spLocks noChangeArrowheads="1"/>
          </p:cNvSpPr>
          <p:nvPr/>
        </p:nvSpPr>
        <p:spPr bwMode="auto">
          <a:xfrm>
            <a:off x="6227763" y="908050"/>
            <a:ext cx="230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$ : shell prompt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order is important</a:t>
            </a:r>
            <a:endParaRPr kumimoji="0" lang="zh-TW" altLang="en-US" sz="1800">
              <a:solidFill>
                <a:srgbClr val="FF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Check submission result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Web page at </a:t>
            </a:r>
            <a:r>
              <a:rPr lang="en-US" altLang="zh-TW" smtClean="0">
                <a:hlinkClick r:id="rId2"/>
              </a:rPr>
              <a:t>https://nasa.cs.nctu.edu.tw/sap/2017/hw1</a:t>
            </a:r>
            <a:endParaRPr lang="en-US" altLang="zh-TW" smtClean="0"/>
          </a:p>
          <a:p>
            <a:r>
              <a:rPr lang="en-US" altLang="zh-TW" smtClean="0"/>
              <a:t>You can submit many times, only the last count</a:t>
            </a:r>
          </a:p>
          <a:p>
            <a:r>
              <a:rPr lang="en-US" altLang="zh-TW" smtClean="0"/>
              <a:t>Due: 2017/10/05 23:59</a:t>
            </a:r>
            <a:endParaRPr lang="zh-TW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FAQ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Adjust current time</a:t>
            </a:r>
          </a:p>
          <a:p>
            <a:pPr lvl="1"/>
            <a:r>
              <a:rPr lang="en-US" altLang="zh-TW" smtClean="0"/>
              <a:t>ntpdate(8) //non-continuous</a:t>
            </a:r>
          </a:p>
          <a:p>
            <a:pPr lvl="1">
              <a:buFontTx/>
              <a:buNone/>
            </a:pPr>
            <a:r>
              <a:rPr lang="en-US" altLang="zh-TW" smtClean="0"/>
              <a:t>	or</a:t>
            </a:r>
          </a:p>
          <a:p>
            <a:pPr lvl="1"/>
            <a:r>
              <a:rPr lang="en-US" altLang="zh-TW" smtClean="0"/>
              <a:t>ntpd(8) //continuous</a:t>
            </a:r>
          </a:p>
          <a:p>
            <a:pPr lvl="2"/>
            <a:r>
              <a:rPr lang="en-US" altLang="zh-TW" smtClean="0"/>
              <a:t>http://www.freebsd.org/doc/en/books/handbook/network-ntp.html</a:t>
            </a:r>
          </a:p>
          <a:p>
            <a:pPr lvl="1"/>
            <a:r>
              <a:rPr lang="en-US" altLang="zh-TW" smtClean="0"/>
              <a:t>Server</a:t>
            </a:r>
          </a:p>
          <a:p>
            <a:pPr lvl="2"/>
            <a:r>
              <a:rPr lang="en-US" altLang="zh-TW" smtClean="0"/>
              <a:t>time.stdtime.gov.tw</a:t>
            </a:r>
          </a:p>
          <a:p>
            <a:pPr lvl="2"/>
            <a:r>
              <a:rPr lang="en-US" altLang="zh-TW" smtClean="0"/>
              <a:t>tick.stdtime.gov.tw</a:t>
            </a:r>
          </a:p>
          <a:p>
            <a:pPr lvl="2"/>
            <a:r>
              <a:rPr lang="en-US" altLang="zh-TW" smtClean="0"/>
              <a:t>tock.stdtime.gov.tw</a:t>
            </a:r>
          </a:p>
          <a:p>
            <a:pPr lvl="2"/>
            <a:r>
              <a:rPr lang="en-US" altLang="zh-TW" smtClean="0"/>
              <a:t>watch.stdtime.gov.tw</a:t>
            </a:r>
          </a:p>
          <a:p>
            <a:pPr lvl="2"/>
            <a:r>
              <a:rPr lang="en-US" altLang="zh-TW" smtClean="0"/>
              <a:t>clock.stdtime.gov.tw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CSCC </a:t>
            </a:r>
          </a:p>
          <a:p>
            <a:r>
              <a:rPr lang="en-US" altLang="zh-TW" smtClean="0"/>
              <a:t>ta@nasa.cs.nctu.edu.tw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Meeting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5619</TotalTime>
  <Words>141</Words>
  <Application>Microsoft Office PowerPoint</Application>
  <PresentationFormat>如螢幕大小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Arial</vt:lpstr>
      <vt:lpstr>新細明體</vt:lpstr>
      <vt:lpstr>Times New Roman</vt:lpstr>
      <vt:lpstr>標楷體</vt:lpstr>
      <vt:lpstr>Wingdings</vt:lpstr>
      <vt:lpstr>華康標楷體(P)</vt:lpstr>
      <vt:lpstr>Futura Md BT</vt:lpstr>
      <vt:lpstr>Times</vt:lpstr>
      <vt:lpstr>proposal</vt:lpstr>
      <vt:lpstr>System Administration HW1</vt:lpstr>
      <vt:lpstr>Requirements</vt:lpstr>
      <vt:lpstr>Submission</vt:lpstr>
      <vt:lpstr>Check submission result</vt:lpstr>
      <vt:lpstr>FAQ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Tse-Han Wang</cp:lastModifiedBy>
  <cp:revision>212</cp:revision>
  <dcterms:created xsi:type="dcterms:W3CDTF">1601-01-01T00:00:00Z</dcterms:created>
  <dcterms:modified xsi:type="dcterms:W3CDTF">2017-10-04T08:58:57Z</dcterms:modified>
</cp:coreProperties>
</file>