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4"/>
  </p:handoutMasterIdLst>
  <p:sldIdLst>
    <p:sldId id="256" r:id="rId2"/>
    <p:sldId id="278" r:id="rId3"/>
    <p:sldId id="279" r:id="rId4"/>
    <p:sldId id="281" r:id="rId5"/>
    <p:sldId id="280" r:id="rId6"/>
    <p:sldId id="283" r:id="rId7"/>
    <p:sldId id="290" r:id="rId8"/>
    <p:sldId id="282" r:id="rId9"/>
    <p:sldId id="284" r:id="rId10"/>
    <p:sldId id="285" r:id="rId11"/>
    <p:sldId id="286" r:id="rId12"/>
    <p:sldId id="287" r:id="rId13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172" autoAdjust="0"/>
  </p:normalViewPr>
  <p:slideViewPr>
    <p:cSldViewPr>
      <p:cViewPr varScale="1">
        <p:scale>
          <a:sx n="112" d="100"/>
          <a:sy n="112" d="100"/>
        </p:scale>
        <p:origin x="15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D35FC-E083-45C2-943A-CDC20BA6C04E}" type="datetimeFigureOut">
              <a:rPr lang="zh-TW" altLang="en-US" smtClean="0"/>
              <a:t>2017/12/21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C860F-369A-4798-89D0-1AA21E50B7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152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09222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66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046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713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381242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34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054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1854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521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75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0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242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9787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1794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2D8DE4AD-DBAF-42A8-9732-872DBB11C648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Automount</a:t>
            </a:r>
            <a:r>
              <a:rPr lang="en-US" altLang="zh-TW" dirty="0" smtClean="0">
                <a:ea typeface="新細明體" pitchFamily="18" charset="-120"/>
              </a:rPr>
              <a:t> NFS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amd (3)</a:t>
            </a:r>
          </a:p>
        </p:txBody>
      </p:sp>
      <p:graphicFrame>
        <p:nvGraphicFramePr>
          <p:cNvPr id="56405" name="Group 85"/>
          <p:cNvGraphicFramePr>
            <a:graphicFrameLocks noGrp="1"/>
          </p:cNvGraphicFramePr>
          <p:nvPr>
            <p:ph sz="half" idx="1"/>
          </p:nvPr>
        </p:nvGraphicFramePr>
        <p:xfrm>
          <a:off x="990600" y="1295400"/>
          <a:ext cx="7467600" cy="2679704"/>
        </p:xfrm>
        <a:graphic>
          <a:graphicData uri="http://schemas.openxmlformats.org/drawingml/2006/table">
            <a:tbl>
              <a:tblPr/>
              <a:tblGrid>
                <a:gridCol w="1336675"/>
                <a:gridCol w="6130925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arch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Architecture of the current machine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autodir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Default directory under which to mount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filesystems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domain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Local NIS domain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Local hostname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Volume name being resolved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Name of mount map being 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Operating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412" name="Group 92"/>
          <p:cNvGraphicFramePr>
            <a:graphicFrameLocks noGrp="1"/>
          </p:cNvGraphicFramePr>
          <p:nvPr>
            <p:ph sz="half" idx="2"/>
          </p:nvPr>
        </p:nvGraphicFramePr>
        <p:xfrm>
          <a:off x="990600" y="4140200"/>
          <a:ext cx="7696200" cy="2405065"/>
        </p:xfrm>
        <a:graphic>
          <a:graphicData uri="http://schemas.openxmlformats.org/drawingml/2006/table">
            <a:tbl>
              <a:tblPr/>
              <a:tblGrid>
                <a:gridCol w="1377950"/>
                <a:gridCol w="6318250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rhost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Remote host on which the volume lives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Remote filesystem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Type of mount, nfs or ufs (local disk)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Local mount point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Mount options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remopts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Options to use if server is nonlocal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amd</a:t>
            </a:r>
            <a:r>
              <a:rPr lang="en-US" altLang="zh-TW" dirty="0" smtClean="0">
                <a:ea typeface="新細明體" pitchFamily="18" charset="-120"/>
              </a:rPr>
              <a:t> (4)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Starting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amd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amd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a 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tmp_mnt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l syslog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x fatal, error, user /net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amd.conf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marL="0" indent="0"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Stopping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amd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kill -15 &lt;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amd_pid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&gt;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000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59460" name="Group 68"/>
          <p:cNvGraphicFramePr>
            <a:graphicFrameLocks noGrp="1"/>
          </p:cNvGraphicFramePr>
          <p:nvPr>
            <p:ph sz="half" idx="2"/>
          </p:nvPr>
        </p:nvGraphicFramePr>
        <p:xfrm>
          <a:off x="914400" y="3276600"/>
          <a:ext cx="7924800" cy="2835275"/>
        </p:xfrm>
        <a:graphic>
          <a:graphicData uri="http://schemas.openxmlformats.org/drawingml/2006/table">
            <a:tbl>
              <a:tblPr/>
              <a:tblGrid>
                <a:gridCol w="1447800"/>
                <a:gridCol w="6477000"/>
              </a:tblGrid>
              <a:tr h="365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640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-x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Sets run-time logging options, such as fatal, error, user, warn, info,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…</a:t>
                      </a: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-r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Restart existing mounts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-l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Log file name or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syslog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-a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Specify alternative location for mount points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/net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Sets the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automount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directory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amd.conf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The map files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amd (5)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Remount without kill amd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Unmount such mounted partition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umount /amd/magpie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Delete such virtual /net/DIR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rm /net/magpie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cd /net/DIR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cd /net/magpie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amd in FreeBSD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Edit rc.conf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284288" y="5399088"/>
            <a:ext cx="6053260" cy="1107996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…</a:t>
            </a:r>
          </a:p>
          <a:p>
            <a:pPr>
              <a:defRPr/>
            </a:pPr>
            <a:r>
              <a:rPr lang="en-US" altLang="zh-TW" sz="1600" dirty="0" err="1" smtClean="0">
                <a:solidFill>
                  <a:schemeClr val="bg1"/>
                </a:solidFill>
                <a:latin typeface="+mn-lt"/>
              </a:rPr>
              <a:t>amd_enable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=</a:t>
            </a:r>
            <a:r>
              <a:rPr lang="en-US" altLang="zh-TW" sz="1600" dirty="0" smtClean="0">
                <a:solidFill>
                  <a:schemeClr val="bg1"/>
                </a:solidFill>
              </a:rPr>
              <a:t>"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YES</a:t>
            </a:r>
            <a:r>
              <a:rPr lang="en-US" altLang="zh-TW" sz="1600" dirty="0">
                <a:solidFill>
                  <a:schemeClr val="bg1"/>
                </a:solidFill>
              </a:rPr>
              <a:t>"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amd_flags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=</a:t>
            </a:r>
            <a:r>
              <a:rPr lang="en-US" altLang="zh-TW" sz="1600" dirty="0">
                <a:solidFill>
                  <a:schemeClr val="bg1"/>
                </a:solidFill>
              </a:rPr>
              <a:t>"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a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amd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600" dirty="0" smtClean="0">
                <a:solidFill>
                  <a:srgbClr val="FFFF00"/>
                </a:solidFill>
                <a:latin typeface="+mn-lt"/>
              </a:rPr>
              <a:t>-y </a:t>
            </a:r>
            <a:r>
              <a:rPr lang="en-US" altLang="zh-TW" sz="1600" dirty="0" err="1">
                <a:solidFill>
                  <a:srgbClr val="FFFF00"/>
                </a:solidFill>
                <a:latin typeface="+mn-lt"/>
              </a:rPr>
              <a:t>sa.nis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-l 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/log/amd.log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-x 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all /net </a:t>
            </a:r>
            <a:r>
              <a:rPr lang="en-US" altLang="zh-TW" sz="1600" dirty="0" err="1" smtClean="0">
                <a:solidFill>
                  <a:schemeClr val="bg1"/>
                </a:solidFill>
                <a:latin typeface="+mn-lt"/>
              </a:rPr>
              <a:t>auto.home</a:t>
            </a:r>
            <a:r>
              <a:rPr lang="en-US" altLang="zh-TW" sz="1600" dirty="0">
                <a:solidFill>
                  <a:schemeClr val="bg1"/>
                </a:solidFill>
              </a:rPr>
              <a:t>"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Automatic mounting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467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Problems of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fstab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Maintenance of 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fstab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in large network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Crashed NFS server will make operation blocked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1800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daemon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Mount filesystems when they are referenced and unmount them when they are no longer needed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Supply a list of </a:t>
            </a:r>
            <a:r>
              <a:rPr lang="en-US" altLang="zh-TW" sz="16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replicated filesystems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to replace important but crashed NFS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Transparent to users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Products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(from SUN Micro), simple and concise (Solaris/Linux)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amd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(from Jan-Simon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Pendry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), complicated but more powerful (Generally Used)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automount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Three kinds of configuration files (map)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Direct map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Indirect map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Master map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List which direct and indirect maps that automount should pay attention to </a:t>
            </a:r>
          </a:p>
          <a:p>
            <a:pPr lvl="1" eaLnBrk="1" hangingPunct="1"/>
            <a:r>
              <a:rPr lang="en-US" altLang="zh-TW" sz="1800" smtClean="0">
                <a:ea typeface="細明體" panose="02020509000000000000" pitchFamily="49" charset="-120"/>
              </a:rPr>
              <a:t>Difference between direct and indirect</a:t>
            </a:r>
          </a:p>
          <a:p>
            <a:pPr lvl="2" eaLnBrk="1" hangingPunct="1"/>
            <a:r>
              <a:rPr lang="en-US" altLang="zh-TW" sz="1600" smtClean="0">
                <a:ea typeface="細明體" panose="02020509000000000000" pitchFamily="49" charset="-120"/>
              </a:rPr>
              <a:t>All mount points in indirect map has common directory defined in master map</a:t>
            </a:r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3124200" y="2035175"/>
            <a:ext cx="381000" cy="609600"/>
          </a:xfrm>
          <a:prstGeom prst="rightBrace">
            <a:avLst>
              <a:gd name="adj1" fmla="val 1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489325" y="1981200"/>
            <a:ext cx="4060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chemeClr val="accent2"/>
                </a:solidFill>
                <a:latin typeface="Times" panose="02020603050405020304" pitchFamily="18" charset="0"/>
              </a:rPr>
              <a:t>Provide information about filesystems</a:t>
            </a:r>
          </a:p>
          <a:p>
            <a:r>
              <a:rPr lang="en-US" altLang="zh-TW" sz="2000">
                <a:solidFill>
                  <a:schemeClr val="accent2"/>
                </a:solidFill>
                <a:latin typeface="Times" panose="02020603050405020304" pitchFamily="18" charset="0"/>
              </a:rPr>
              <a:t>that are to be automounted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automount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 of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dirty="0" smtClean="0">
                <a:ea typeface="新細明體" panose="02020500000000000000" pitchFamily="18" charset="-120"/>
              </a:rPr>
              <a:t> maps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847850" y="2108200"/>
            <a:ext cx="4619625" cy="64611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/net 	/etc/auto.net	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rw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intr</a:t>
            </a:r>
            <a:endParaRPr lang="en-US" altLang="zh-TW" dirty="0">
              <a:solidFill>
                <a:schemeClr val="bg1"/>
              </a:solidFill>
              <a:latin typeface="+mj-lt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/-	/etc/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auto.direct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ro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intr</a:t>
            </a:r>
            <a:endParaRPr lang="en-US" altLang="zh-TW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847850" y="3022600"/>
            <a:ext cx="5570538" cy="92392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WWW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rw,soft,nosuid,vers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=2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vega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:/home/www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mail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rw,soft,nosuid,quota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ccserv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:/spool/mail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ftp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ro,soft,nosuid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	ftp:/home/ftp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847850" y="4165600"/>
            <a:ext cx="6057900" cy="64611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vlsi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/vlsi1	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scorpio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:/vlsi1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vlsi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/vlsi2	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scorpio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:/vlsi2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79463" y="2238375"/>
            <a:ext cx="890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chemeClr val="tx2"/>
                </a:solidFill>
                <a:latin typeface="Monotype Corsiva" panose="03010101010201010101" pitchFamily="66" charset="0"/>
              </a:rPr>
              <a:t>master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79463" y="3276600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chemeClr val="tx2"/>
                </a:solidFill>
                <a:latin typeface="Monotype Corsiva" panose="03010101010201010101" pitchFamily="66" charset="0"/>
              </a:rPr>
              <a:t>indirect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55663" y="4267200"/>
            <a:ext cx="78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chemeClr val="tx2"/>
                </a:solidFill>
                <a:latin typeface="Monotype Corsiva" panose="03010101010201010101" pitchFamily="66" charset="0"/>
              </a:rPr>
              <a:t>direct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automount (3)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Master map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auto_master</a:t>
            </a:r>
            <a:r>
              <a:rPr lang="en-US" altLang="zh-TW" dirty="0" smtClean="0">
                <a:ea typeface="新細明體" panose="02020500000000000000" pitchFamily="18" charset="-120"/>
              </a:rPr>
              <a:t>				(FreeBSD)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auto.master</a:t>
            </a:r>
            <a:r>
              <a:rPr lang="en-US" altLang="zh-TW" dirty="0" smtClean="0">
                <a:ea typeface="新細明體" panose="02020500000000000000" pitchFamily="18" charset="-120"/>
              </a:rPr>
              <a:t>				(Linux)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auto_master</a:t>
            </a:r>
            <a:r>
              <a:rPr lang="en-US" altLang="zh-TW" dirty="0" smtClean="0">
                <a:ea typeface="新細明體" panose="02020500000000000000" pitchFamily="18" charset="-120"/>
              </a:rPr>
              <a:t>				(Solaris)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Restart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automounter</a:t>
            </a:r>
            <a:r>
              <a:rPr lang="en-US" altLang="zh-TW" dirty="0" smtClean="0">
                <a:ea typeface="新細明體" panose="02020500000000000000" pitchFamily="18" charset="-120"/>
              </a:rPr>
              <a:t> when you change the maps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automountd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autounmountd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		(FreeBSD)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init.d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autofs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			(</a:t>
            </a:r>
            <a:r>
              <a:rPr lang="en-US" altLang="zh-TW" dirty="0" err="1" smtClean="0">
                <a:ea typeface="新細明體" panose="02020500000000000000" pitchFamily="18" charset="-120"/>
              </a:rPr>
              <a:t>Solairs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init.d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autofs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start|stop|reload|status</a:t>
            </a:r>
            <a:r>
              <a:rPr lang="en-US" altLang="zh-TW" dirty="0" smtClean="0">
                <a:ea typeface="新細明體" panose="02020500000000000000" pitchFamily="18" charset="-120"/>
              </a:rPr>
              <a:t>}	(Linux)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automount</a:t>
            </a:r>
            <a:r>
              <a:rPr lang="en-US" altLang="zh-TW" dirty="0" smtClean="0">
                <a:ea typeface="新細明體" pitchFamily="18" charset="-120"/>
              </a:rPr>
              <a:t> (4)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Replicated filesystem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There are several identical NFS and I would like to mount anyone of them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Constrain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Read-only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These replicated filesystem should be truly identical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Automounter will choose a server based on its own idea of which one is the best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600200" y="4648200"/>
            <a:ext cx="6767512" cy="70802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/man		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ro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	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chimchim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:/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/man band(1):/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/man</a:t>
            </a: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/www/data	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ro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	ccbsd4,altair:/www/data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automount</a:t>
            </a:r>
            <a:r>
              <a:rPr lang="en-US" altLang="zh-TW" dirty="0" smtClean="0"/>
              <a:t> (5)</a:t>
            </a:r>
            <a:endParaRPr lang="zh-TW" altLang="en-US" dirty="0" smtClean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Automatic </a:t>
            </a:r>
            <a:r>
              <a:rPr lang="en-US" altLang="zh-TW" dirty="0" err="1" smtClean="0"/>
              <a:t>automounts</a:t>
            </a:r>
            <a:endParaRPr lang="en-US" altLang="zh-TW" dirty="0" smtClean="0"/>
          </a:p>
          <a:p>
            <a:pPr lvl="1" eaLnBrk="1" hangingPunct="1"/>
            <a:r>
              <a:rPr lang="en-US" altLang="zh-TW" b="1" i="1" dirty="0" err="1" smtClean="0"/>
              <a:t>automount</a:t>
            </a:r>
            <a:r>
              <a:rPr lang="en-US" altLang="zh-TW" dirty="0" smtClean="0"/>
              <a:t> can query the </a:t>
            </a:r>
            <a:r>
              <a:rPr lang="en-US" altLang="zh-TW" b="1" i="1" dirty="0" err="1" smtClean="0"/>
              <a:t>mountd</a:t>
            </a:r>
            <a:r>
              <a:rPr lang="en-US" altLang="zh-TW" dirty="0" smtClean="0"/>
              <a:t> to find out what filesystems the server exports</a:t>
            </a:r>
          </a:p>
          <a:p>
            <a:pPr lvl="1" eaLnBrk="1" hangingPunct="1"/>
            <a:r>
              <a:rPr lang="en-US" altLang="zh-TW" dirty="0" smtClean="0"/>
              <a:t>Using -host as map name in the master map file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-host does not enumerate all possible hosts  </a:t>
            </a:r>
          </a:p>
          <a:p>
            <a:pPr lvl="2" eaLnBrk="1" hangingPunct="1"/>
            <a:r>
              <a:rPr lang="en-US" altLang="zh-TW" dirty="0" smtClean="0"/>
              <a:t>It waits for individual subdirectory names to be referenced </a:t>
            </a:r>
          </a:p>
          <a:p>
            <a:pPr lvl="2" eaLnBrk="1" hangingPunct="1"/>
            <a:r>
              <a:rPr lang="en-US" altLang="zh-TW" dirty="0" smtClean="0"/>
              <a:t>If </a:t>
            </a:r>
            <a:r>
              <a:rPr lang="en-US" altLang="zh-TW" dirty="0" err="1" smtClean="0"/>
              <a:t>chimchim</a:t>
            </a:r>
            <a:r>
              <a:rPr lang="en-US" altLang="zh-TW" dirty="0" smtClean="0"/>
              <a:t> exports </a:t>
            </a:r>
            <a:r>
              <a:rPr lang="en-US" altLang="zh-TW" b="1" dirty="0" smtClean="0"/>
              <a:t>/</a:t>
            </a:r>
            <a:r>
              <a:rPr lang="en-US" altLang="zh-TW" b="1" dirty="0" err="1" smtClean="0"/>
              <a:t>usr</a:t>
            </a:r>
            <a:r>
              <a:rPr lang="en-US" altLang="zh-TW" b="1" dirty="0" smtClean="0"/>
              <a:t>/share/man</a:t>
            </a:r>
          </a:p>
          <a:p>
            <a:pPr lvl="3" eaLnBrk="1" hangingPunct="1"/>
            <a:r>
              <a:rPr lang="en-US" altLang="zh-TW" dirty="0" err="1" smtClean="0"/>
              <a:t>Automount</a:t>
            </a:r>
            <a:r>
              <a:rPr lang="en-US" altLang="zh-TW" dirty="0" smtClean="0"/>
              <a:t> at the path  </a:t>
            </a:r>
            <a:r>
              <a:rPr lang="en-US" altLang="zh-TW" b="1" dirty="0" smtClean="0"/>
              <a:t>/net/</a:t>
            </a:r>
            <a:r>
              <a:rPr lang="en-US" altLang="zh-TW" b="1" dirty="0" err="1" smtClean="0"/>
              <a:t>chimchim</a:t>
            </a:r>
            <a:r>
              <a:rPr lang="en-US" altLang="zh-TW" b="1" dirty="0" smtClean="0"/>
              <a:t>/</a:t>
            </a:r>
            <a:r>
              <a:rPr lang="en-US" altLang="zh-TW" b="1" dirty="0" err="1" smtClean="0"/>
              <a:t>usr</a:t>
            </a:r>
            <a:r>
              <a:rPr lang="en-US" altLang="zh-TW" b="1" dirty="0" smtClean="0"/>
              <a:t>/share/man</a:t>
            </a:r>
            <a:endParaRPr lang="zh-TW" altLang="en-US" b="1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00200" y="3124200"/>
            <a:ext cx="6080125" cy="40005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/net		-host			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nosuid,soft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amd</a:t>
            </a:r>
            <a:r>
              <a:rPr lang="en-US" altLang="zh-TW" dirty="0" smtClean="0">
                <a:ea typeface="新細明體" pitchFamily="18" charset="-120"/>
              </a:rPr>
              <a:t>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Advantages over automount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Sends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smtClean="0">
                <a:ea typeface="新細明體" panose="02020500000000000000" pitchFamily="18" charset="-120"/>
              </a:rPr>
              <a:t>keep alive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smtClean="0">
                <a:ea typeface="新細明體" panose="02020500000000000000" pitchFamily="18" charset="-120"/>
              </a:rPr>
              <a:t> queries to remote servers at regular intervals and maintains a list of servers that are accessible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Return an 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solidFill>
                  <a:srgbClr val="FF0000"/>
                </a:solidFill>
                <a:ea typeface="新細明體" panose="02020500000000000000" pitchFamily="18" charset="-120"/>
              </a:rPr>
              <a:t>operation would block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600" smtClean="0">
                <a:ea typeface="新細明體" panose="02020500000000000000" pitchFamily="18" charset="-120"/>
              </a:rPr>
              <a:t> rather than hanging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Not proprietary source code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Offer another mount types that are not supported by automount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union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Map syntax is more generic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Provide a query-and-manipulation tool, amq</a:t>
            </a:r>
          </a:p>
          <a:p>
            <a:pPr lvl="1" eaLnBrk="1" hangingPunct="1"/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…</a:t>
            </a:r>
            <a:endParaRPr lang="en-US" altLang="zh-TW" sz="180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amd</a:t>
            </a:r>
            <a:r>
              <a:rPr lang="en-US" altLang="zh-TW" dirty="0" smtClean="0">
                <a:ea typeface="新細明體" pitchFamily="18" charset="-120"/>
              </a:rPr>
              <a:t>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Flexible map syntax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One map used by many machines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Contain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conditions</a:t>
            </a:r>
            <a:r>
              <a:rPr lang="en-US" altLang="zh-TW" smtClean="0">
                <a:ea typeface="新細明體" panose="02020500000000000000" pitchFamily="18" charset="-120"/>
              </a:rPr>
              <a:t> that control which parts of map entry are activate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Selector variable</a:t>
            </a:r>
          </a:p>
        </p:txBody>
      </p:sp>
      <p:sp>
        <p:nvSpPr>
          <p:cNvPr id="32772" name="Text Box 54"/>
          <p:cNvSpPr txBox="1">
            <a:spLocks noChangeArrowheads="1"/>
          </p:cNvSpPr>
          <p:nvPr/>
        </p:nvSpPr>
        <p:spPr bwMode="auto">
          <a:xfrm>
            <a:off x="1295400" y="3157538"/>
            <a:ext cx="7080250" cy="2862262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/defaults		type:=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nfs;fs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:=${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autodir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}/${key};opts:=nfsv3,rw, \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		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grpid,quota,intr,soft,nodev,nosuid,resvport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, \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		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timeo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=10,retrans=5,nqnfs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mail		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rhost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ccserv;rfs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:=/spool/mail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ftp		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rhost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ftp;rfs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:=/home/ftp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raid1		</a:t>
            </a:r>
            <a:r>
              <a:rPr kumimoji="1" lang="en-US" altLang="zh-TW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host==</a:t>
            </a:r>
            <a:r>
              <a:rPr kumimoji="1" lang="en-US" altLang="zh-TW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cchome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;type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ufs;dev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:=/dev/da0s1e\</a:t>
            </a:r>
          </a:p>
          <a:p>
            <a:pPr>
              <a:defRPr/>
            </a:pPr>
            <a:r>
              <a:rPr kumimoji="1" lang="en-US" altLang="zh-TW" dirty="0">
                <a:latin typeface="+mn-lt"/>
                <a:ea typeface="細明體" pitchFamily="49" charset="-120"/>
              </a:rPr>
              <a:t>		</a:t>
            </a:r>
            <a:r>
              <a:rPr kumimoji="1" lang="en-US" altLang="zh-TW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host!=</a:t>
            </a:r>
            <a:r>
              <a:rPr kumimoji="1" lang="en-US" altLang="zh-TW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cchome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;type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nfs;rhost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cchome;rfs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:=/${key};\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		opts:=nfsv3,rw,soft,nosuid,resvport</a:t>
            </a:r>
          </a:p>
          <a:p>
            <a:pPr>
              <a:defRPr/>
            </a:pPr>
            <a:r>
              <a:rPr kumimoji="1" lang="en-US" altLang="zh-TW" dirty="0" smtClean="0">
                <a:solidFill>
                  <a:schemeClr val="bg1"/>
                </a:solidFill>
                <a:latin typeface="+mn-lt"/>
                <a:ea typeface="細明體" pitchFamily="49" charset="-120"/>
              </a:rPr>
              <a:t>dragon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		host==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magpie;type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link;fs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:=/${key} \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		host!=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magpie;type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nfs;rhost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magpie;rfs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:=/${key}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2167</TotalTime>
  <Words>599</Words>
  <Application>Microsoft Office PowerPoint</Application>
  <PresentationFormat>如螢幕大小 (4:3)</PresentationFormat>
  <Paragraphs>155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5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Monotype Corsiva</vt:lpstr>
      <vt:lpstr>Times</vt:lpstr>
      <vt:lpstr>Times New Roman</vt:lpstr>
      <vt:lpstr>Verdana</vt:lpstr>
      <vt:lpstr>Wingdings</vt:lpstr>
      <vt:lpstr>Computer Center</vt:lpstr>
      <vt:lpstr>Automount NFS</vt:lpstr>
      <vt:lpstr>Automatic mounting </vt:lpstr>
      <vt:lpstr>automount (1)</vt:lpstr>
      <vt:lpstr>automount (2)</vt:lpstr>
      <vt:lpstr>automount (3)</vt:lpstr>
      <vt:lpstr>automount (4)</vt:lpstr>
      <vt:lpstr>automount (5)</vt:lpstr>
      <vt:lpstr>amd (1)</vt:lpstr>
      <vt:lpstr>amd (2)</vt:lpstr>
      <vt:lpstr>amd (3)</vt:lpstr>
      <vt:lpstr>amd (4)</vt:lpstr>
      <vt:lpstr>amd (5)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Automount</dc:title>
  <dc:creator>Tse-Han Wang</dc:creator>
  <cp:lastModifiedBy>Tse-Han Wang</cp:lastModifiedBy>
  <cp:revision>704</cp:revision>
  <cp:lastPrinted>2017-12-18T08:58:14Z</cp:lastPrinted>
  <dcterms:created xsi:type="dcterms:W3CDTF">1601-01-01T00:00:00Z</dcterms:created>
  <dcterms:modified xsi:type="dcterms:W3CDTF">2017-12-21T08:23:57Z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