
<file path=[Content_Types].xml><?xml version="1.0" encoding="utf-8"?>
<Types xmlns="http://schemas.openxmlformats.org/package/2006/content-types">
  <Default Extension="xml" ContentType="application/xml"/>
  <Default Extension="jpeg" ContentType="image/jpeg"/>
  <Default Extension="png" ContentType="image/png"/>
  <Default Extension="gif" ContentType="image/gif"/>
  <Default Extension="rels" ContentType="application/vnd.openxmlformats-package.relationships+xml"/>
  <Default Extension="wmf" ContentType="image/x-w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30"/>
  </p:notesMasterIdLst>
  <p:sldIdLst>
    <p:sldId id="256" r:id="rId2"/>
    <p:sldId id="262" r:id="rId3"/>
    <p:sldId id="257" r:id="rId4"/>
    <p:sldId id="261" r:id="rId5"/>
    <p:sldId id="258" r:id="rId6"/>
    <p:sldId id="282" r:id="rId7"/>
    <p:sldId id="293" r:id="rId8"/>
    <p:sldId id="268" r:id="rId9"/>
    <p:sldId id="271" r:id="rId10"/>
    <p:sldId id="272" r:id="rId11"/>
    <p:sldId id="273" r:id="rId12"/>
    <p:sldId id="275" r:id="rId13"/>
    <p:sldId id="276" r:id="rId14"/>
    <p:sldId id="286" r:id="rId15"/>
    <p:sldId id="288" r:id="rId16"/>
    <p:sldId id="283" r:id="rId17"/>
    <p:sldId id="294" r:id="rId18"/>
    <p:sldId id="279" r:id="rId19"/>
    <p:sldId id="295" r:id="rId20"/>
    <p:sldId id="277" r:id="rId21"/>
    <p:sldId id="285" r:id="rId22"/>
    <p:sldId id="281" r:id="rId23"/>
    <p:sldId id="296" r:id="rId24"/>
    <p:sldId id="284" r:id="rId25"/>
    <p:sldId id="289" r:id="rId26"/>
    <p:sldId id="290" r:id="rId27"/>
    <p:sldId id="291" r:id="rId28"/>
    <p:sldId id="292" r:id="rId29"/>
  </p:sldIdLst>
  <p:sldSz cx="9144000" cy="6858000" type="screen4x3"/>
  <p:notesSz cx="6858000" cy="9144000"/>
  <p:defaultTextStyle>
    <a:defPPr>
      <a:defRPr lang="zh-TW"/>
    </a:defPPr>
    <a:lvl1pPr algn="l" rtl="0" eaLnBrk="0" fontAlgn="base" hangingPunct="0">
      <a:spcBef>
        <a:spcPct val="0"/>
      </a:spcBef>
      <a:spcAft>
        <a:spcPct val="0"/>
      </a:spcAft>
      <a:defRPr kern="1200">
        <a:solidFill>
          <a:schemeClr val="tx1"/>
        </a:solidFill>
        <a:latin typeface="Arial" panose="020B0604020202020204" pitchFamily="34" charset="0"/>
        <a:ea typeface="新細明體" panose="02020500000000000000" pitchFamily="18" charset="-120"/>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新細明體" panose="02020500000000000000" pitchFamily="18" charset="-120"/>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新細明體" panose="02020500000000000000" pitchFamily="18" charset="-120"/>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新細明體" panose="02020500000000000000" pitchFamily="18" charset="-120"/>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新細明體" panose="02020500000000000000" pitchFamily="18" charset="-120"/>
        <a:cs typeface="+mn-cs"/>
      </a:defRPr>
    </a:lvl5pPr>
    <a:lvl6pPr marL="2286000" algn="l" defTabSz="914400" rtl="0" eaLnBrk="1" latinLnBrk="0" hangingPunct="1">
      <a:defRPr kern="1200">
        <a:solidFill>
          <a:schemeClr val="tx1"/>
        </a:solidFill>
        <a:latin typeface="Arial" panose="020B0604020202020204" pitchFamily="34" charset="0"/>
        <a:ea typeface="新細明體" panose="02020500000000000000" pitchFamily="18" charset="-120"/>
        <a:cs typeface="+mn-cs"/>
      </a:defRPr>
    </a:lvl6pPr>
    <a:lvl7pPr marL="2743200" algn="l" defTabSz="914400" rtl="0" eaLnBrk="1" latinLnBrk="0" hangingPunct="1">
      <a:defRPr kern="1200">
        <a:solidFill>
          <a:schemeClr val="tx1"/>
        </a:solidFill>
        <a:latin typeface="Arial" panose="020B0604020202020204" pitchFamily="34" charset="0"/>
        <a:ea typeface="新細明體" panose="02020500000000000000" pitchFamily="18" charset="-120"/>
        <a:cs typeface="+mn-cs"/>
      </a:defRPr>
    </a:lvl7pPr>
    <a:lvl8pPr marL="3200400" algn="l" defTabSz="914400" rtl="0" eaLnBrk="1" latinLnBrk="0" hangingPunct="1">
      <a:defRPr kern="1200">
        <a:solidFill>
          <a:schemeClr val="tx1"/>
        </a:solidFill>
        <a:latin typeface="Arial" panose="020B0604020202020204" pitchFamily="34" charset="0"/>
        <a:ea typeface="新細明體" panose="02020500000000000000" pitchFamily="18" charset="-120"/>
        <a:cs typeface="+mn-cs"/>
      </a:defRPr>
    </a:lvl8pPr>
    <a:lvl9pPr marL="3657600" algn="l" defTabSz="914400" rtl="0" eaLnBrk="1" latinLnBrk="0" hangingPunct="1">
      <a:defRPr kern="1200">
        <a:solidFill>
          <a:schemeClr val="tx1"/>
        </a:solidFill>
        <a:latin typeface="Arial" panose="020B0604020202020204" pitchFamily="34" charset="0"/>
        <a:ea typeface="新細明體" panose="02020500000000000000" pitchFamily="18" charset="-12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00"/>
    <a:srgbClr val="FFCC00"/>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7" autoAdjust="0"/>
    <p:restoredTop sz="93393" autoAdjust="0"/>
  </p:normalViewPr>
  <p:slideViewPr>
    <p:cSldViewPr>
      <p:cViewPr varScale="1">
        <p:scale>
          <a:sx n="89" d="100"/>
          <a:sy n="89" d="100"/>
        </p:scale>
        <p:origin x="1736" y="1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notesMaster" Target="notesMasters/notesMaster1.xml"/><Relationship Id="rId31" Type="http://schemas.openxmlformats.org/officeDocument/2006/relationships/presProps" Target="presProps.xml"/><Relationship Id="rId32" Type="http://schemas.openxmlformats.org/officeDocument/2006/relationships/viewProps" Target="viewProps.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heme" Target="theme/theme1.xml"/><Relationship Id="rId3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kumimoji="1" sz="1200">
                <a:latin typeface="Arial" charset="0"/>
              </a:defRPr>
            </a:lvl1pPr>
          </a:lstStyle>
          <a:p>
            <a:pPr>
              <a:defRPr/>
            </a:pPr>
            <a:endParaRPr lang="en-US" altLang="zh-TW"/>
          </a:p>
        </p:txBody>
      </p:sp>
      <p:sp>
        <p:nvSpPr>
          <p:cNvPr id="1638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kumimoji="1" sz="1200">
                <a:latin typeface="Arial" charset="0"/>
              </a:defRPr>
            </a:lvl1pPr>
          </a:lstStyle>
          <a:p>
            <a:pPr>
              <a:defRPr/>
            </a:pPr>
            <a:endParaRPr lang="en-US" altLang="zh-TW"/>
          </a:p>
        </p:txBody>
      </p:sp>
      <p:sp>
        <p:nvSpPr>
          <p:cNvPr id="2253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zh-TW" altLang="en-US" noProof="0" smtClean="0"/>
              <a:t>按一下以編輯母片</a:t>
            </a:r>
          </a:p>
          <a:p>
            <a:pPr lvl="1"/>
            <a:r>
              <a:rPr lang="zh-TW" altLang="en-US" noProof="0" smtClean="0"/>
              <a:t>第二層</a:t>
            </a:r>
          </a:p>
          <a:p>
            <a:pPr lvl="2"/>
            <a:r>
              <a:rPr lang="zh-TW" altLang="en-US" noProof="0" smtClean="0"/>
              <a:t>第三層</a:t>
            </a:r>
          </a:p>
          <a:p>
            <a:pPr lvl="3"/>
            <a:r>
              <a:rPr lang="zh-TW" altLang="en-US" noProof="0" smtClean="0"/>
              <a:t>第四層</a:t>
            </a:r>
          </a:p>
          <a:p>
            <a:pPr lvl="4"/>
            <a:r>
              <a:rPr lang="zh-TW" altLang="en-US" noProof="0" smtClean="0"/>
              <a:t>第五層</a:t>
            </a:r>
          </a:p>
        </p:txBody>
      </p:sp>
      <p:sp>
        <p:nvSpPr>
          <p:cNvPr id="1639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kumimoji="1" sz="1200">
                <a:latin typeface="Arial" charset="0"/>
              </a:defRPr>
            </a:lvl1pPr>
          </a:lstStyle>
          <a:p>
            <a:pPr>
              <a:defRPr/>
            </a:pPr>
            <a:endParaRPr lang="en-US" altLang="zh-TW"/>
          </a:p>
        </p:txBody>
      </p:sp>
      <p:sp>
        <p:nvSpPr>
          <p:cNvPr id="1639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kumimoji="1" sz="1200"/>
            </a:lvl1pPr>
          </a:lstStyle>
          <a:p>
            <a:fld id="{76C14ECB-23D8-4B28-BC55-E08FFBB98107}" type="slidenum">
              <a:rPr lang="en-US" altLang="zh-TW"/>
              <a:pPr/>
              <a:t>‹#›</a:t>
            </a:fld>
            <a:endParaRPr lang="en-US" altLang="zh-TW"/>
          </a:p>
        </p:txBody>
      </p:sp>
    </p:spTree>
    <p:extLst>
      <p:ext uri="{BB962C8B-B14F-4D97-AF65-F5344CB8AC3E}">
        <p14:creationId xmlns:p14="http://schemas.microsoft.com/office/powerpoint/2010/main" val="107728128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新細明體" panose="02020500000000000000" pitchFamily="18" charset="-120"/>
              </a:defRPr>
            </a:lvl1pPr>
            <a:lvl2pPr marL="742950" indent="-285750">
              <a:defRPr>
                <a:solidFill>
                  <a:schemeClr val="tx1"/>
                </a:solidFill>
                <a:latin typeface="Arial" panose="020B0604020202020204" pitchFamily="34" charset="0"/>
                <a:ea typeface="新細明體" panose="02020500000000000000" pitchFamily="18" charset="-120"/>
              </a:defRPr>
            </a:lvl2pPr>
            <a:lvl3pPr marL="1143000" indent="-228600">
              <a:defRPr>
                <a:solidFill>
                  <a:schemeClr val="tx1"/>
                </a:solidFill>
                <a:latin typeface="Arial" panose="020B0604020202020204" pitchFamily="34" charset="0"/>
                <a:ea typeface="新細明體" panose="02020500000000000000" pitchFamily="18" charset="-120"/>
              </a:defRPr>
            </a:lvl3pPr>
            <a:lvl4pPr marL="1600200" indent="-228600">
              <a:defRPr>
                <a:solidFill>
                  <a:schemeClr val="tx1"/>
                </a:solidFill>
                <a:latin typeface="Arial" panose="020B0604020202020204" pitchFamily="34" charset="0"/>
                <a:ea typeface="新細明體" panose="02020500000000000000" pitchFamily="18" charset="-120"/>
              </a:defRPr>
            </a:lvl4pPr>
            <a:lvl5pPr marL="2057400" indent="-228600">
              <a:defRPr>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9pPr>
          </a:lstStyle>
          <a:p>
            <a:fld id="{5FF9969E-968C-44E4-8A19-F381157A2F37}" type="slidenum">
              <a:rPr lang="en-US" altLang="zh-TW"/>
              <a:pPr/>
              <a:t>2</a:t>
            </a:fld>
            <a:endParaRPr lang="en-US" altLang="zh-TW"/>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zh-TW" dirty="0" smtClean="0">
              <a:latin typeface="Arial" panose="020B0604020202020204" pitchFamily="34" charset="0"/>
            </a:endParaRPr>
          </a:p>
        </p:txBody>
      </p:sp>
    </p:spTree>
    <p:extLst>
      <p:ext uri="{BB962C8B-B14F-4D97-AF65-F5344CB8AC3E}">
        <p14:creationId xmlns:p14="http://schemas.microsoft.com/office/powerpoint/2010/main" val="25460137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新細明體" panose="02020500000000000000" pitchFamily="18" charset="-120"/>
              </a:defRPr>
            </a:lvl1pPr>
            <a:lvl2pPr marL="742950" indent="-285750">
              <a:defRPr>
                <a:solidFill>
                  <a:schemeClr val="tx1"/>
                </a:solidFill>
                <a:latin typeface="Arial" panose="020B0604020202020204" pitchFamily="34" charset="0"/>
                <a:ea typeface="新細明體" panose="02020500000000000000" pitchFamily="18" charset="-120"/>
              </a:defRPr>
            </a:lvl2pPr>
            <a:lvl3pPr marL="1143000" indent="-228600">
              <a:defRPr>
                <a:solidFill>
                  <a:schemeClr val="tx1"/>
                </a:solidFill>
                <a:latin typeface="Arial" panose="020B0604020202020204" pitchFamily="34" charset="0"/>
                <a:ea typeface="新細明體" panose="02020500000000000000" pitchFamily="18" charset="-120"/>
              </a:defRPr>
            </a:lvl3pPr>
            <a:lvl4pPr marL="1600200" indent="-228600">
              <a:defRPr>
                <a:solidFill>
                  <a:schemeClr val="tx1"/>
                </a:solidFill>
                <a:latin typeface="Arial" panose="020B0604020202020204" pitchFamily="34" charset="0"/>
                <a:ea typeface="新細明體" panose="02020500000000000000" pitchFamily="18" charset="-120"/>
              </a:defRPr>
            </a:lvl4pPr>
            <a:lvl5pPr marL="2057400" indent="-228600">
              <a:defRPr>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9pPr>
          </a:lstStyle>
          <a:p>
            <a:fld id="{4E6099AC-871C-4F20-83C5-F42B613CEAD0}" type="slidenum">
              <a:rPr lang="en-US" altLang="zh-TW"/>
              <a:pPr/>
              <a:t>10</a:t>
            </a:fld>
            <a:endParaRPr lang="en-US" altLang="zh-TW"/>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zh-TW" smtClean="0">
                <a:latin typeface="Arial" panose="020B0604020202020204" pitchFamily="34" charset="0"/>
              </a:rPr>
              <a:t>Quit, kill, segv </a:t>
            </a:r>
            <a:r>
              <a:rPr lang="zh-TW" altLang="en-US" smtClean="0">
                <a:latin typeface="Arial" panose="020B0604020202020204" pitchFamily="34" charset="0"/>
              </a:rPr>
              <a:t>是同一組</a:t>
            </a:r>
          </a:p>
          <a:p>
            <a:pPr eaLnBrk="1" hangingPunct="1"/>
            <a:endParaRPr lang="en-US" altLang="zh-TW" smtClean="0">
              <a:latin typeface="Arial" panose="020B0604020202020204" pitchFamily="34" charset="0"/>
            </a:endParaRPr>
          </a:p>
        </p:txBody>
      </p:sp>
    </p:spTree>
    <p:extLst>
      <p:ext uri="{BB962C8B-B14F-4D97-AF65-F5344CB8AC3E}">
        <p14:creationId xmlns:p14="http://schemas.microsoft.com/office/powerpoint/2010/main" val="29314271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新細明體" panose="02020500000000000000" pitchFamily="18" charset="-120"/>
              </a:defRPr>
            </a:lvl1pPr>
            <a:lvl2pPr marL="742950" indent="-285750">
              <a:defRPr>
                <a:solidFill>
                  <a:schemeClr val="tx1"/>
                </a:solidFill>
                <a:latin typeface="Arial" panose="020B0604020202020204" pitchFamily="34" charset="0"/>
                <a:ea typeface="新細明體" panose="02020500000000000000" pitchFamily="18" charset="-120"/>
              </a:defRPr>
            </a:lvl2pPr>
            <a:lvl3pPr marL="1143000" indent="-228600">
              <a:defRPr>
                <a:solidFill>
                  <a:schemeClr val="tx1"/>
                </a:solidFill>
                <a:latin typeface="Arial" panose="020B0604020202020204" pitchFamily="34" charset="0"/>
                <a:ea typeface="新細明體" panose="02020500000000000000" pitchFamily="18" charset="-120"/>
              </a:defRPr>
            </a:lvl3pPr>
            <a:lvl4pPr marL="1600200" indent="-228600">
              <a:defRPr>
                <a:solidFill>
                  <a:schemeClr val="tx1"/>
                </a:solidFill>
                <a:latin typeface="Arial" panose="020B0604020202020204" pitchFamily="34" charset="0"/>
                <a:ea typeface="新細明體" panose="02020500000000000000" pitchFamily="18" charset="-120"/>
              </a:defRPr>
            </a:lvl4pPr>
            <a:lvl5pPr marL="2057400" indent="-228600">
              <a:defRPr>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9pPr>
          </a:lstStyle>
          <a:p>
            <a:fld id="{AB8D8E02-9DCD-41FB-80F8-EDFF0BF78FB2}" type="slidenum">
              <a:rPr lang="en-US" altLang="zh-TW"/>
              <a:pPr/>
              <a:t>12</a:t>
            </a:fld>
            <a:endParaRPr lang="en-US" altLang="zh-TW"/>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zh-TW" dirty="0" smtClean="0">
                <a:latin typeface="Arial" panose="020B0604020202020204" pitchFamily="34" charset="0"/>
              </a:rPr>
              <a:t>@ be nice</a:t>
            </a:r>
          </a:p>
          <a:p>
            <a:pPr eaLnBrk="1" hangingPunct="1"/>
            <a:r>
              <a:rPr lang="en-US" altLang="zh-TW" dirty="0" smtClean="0">
                <a:latin typeface="Arial" panose="020B0604020202020204" pitchFamily="34" charset="0"/>
              </a:rPr>
              <a:t>@ low priority parent has high priority children</a:t>
            </a:r>
          </a:p>
        </p:txBody>
      </p:sp>
    </p:spTree>
    <p:extLst>
      <p:ext uri="{BB962C8B-B14F-4D97-AF65-F5344CB8AC3E}">
        <p14:creationId xmlns:p14="http://schemas.microsoft.com/office/powerpoint/2010/main" val="23780743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smtClean="0">
                <a:latin typeface="Arial" panose="020B0604020202020204" pitchFamily="34" charset="0"/>
              </a:rPr>
              <a:t>a</a:t>
            </a:r>
            <a:r>
              <a:rPr lang="zh-TW" altLang="en-US" dirty="0" smtClean="0">
                <a:latin typeface="Arial" panose="020B0604020202020204" pitchFamily="34" charset="0"/>
              </a:rPr>
              <a:t>：</a:t>
            </a:r>
            <a:r>
              <a:rPr lang="en-US" altLang="zh-TW" dirty="0" smtClean="0">
                <a:latin typeface="Arial" panose="020B0604020202020204" pitchFamily="34" charset="0"/>
              </a:rPr>
              <a:t>all</a:t>
            </a:r>
            <a:r>
              <a:rPr lang="zh-TW" altLang="en-US" dirty="0" smtClean="0">
                <a:latin typeface="Arial" panose="020B0604020202020204" pitchFamily="34" charset="0"/>
              </a:rPr>
              <a:t>，所有程式</a:t>
            </a:r>
            <a:endParaRPr lang="en-US" altLang="zh-TW" dirty="0" smtClean="0">
              <a:latin typeface="Arial" panose="020B0604020202020204" pitchFamily="34" charset="0"/>
            </a:endParaRPr>
          </a:p>
          <a:p>
            <a:r>
              <a:rPr lang="en-US" altLang="zh-TW" dirty="0" smtClean="0">
                <a:latin typeface="Arial" panose="020B0604020202020204" pitchFamily="34" charset="0"/>
              </a:rPr>
              <a:t>u</a:t>
            </a:r>
            <a:r>
              <a:rPr lang="zh-TW" altLang="en-US" dirty="0" smtClean="0">
                <a:latin typeface="Arial" panose="020B0604020202020204" pitchFamily="34" charset="0"/>
              </a:rPr>
              <a:t>：某一種顯示模式，其他還有：</a:t>
            </a:r>
            <a:r>
              <a:rPr lang="en-US" altLang="zh-TW" dirty="0" smtClean="0">
                <a:latin typeface="Arial" panose="020B0604020202020204" pitchFamily="34" charset="0"/>
              </a:rPr>
              <a:t>J</a:t>
            </a:r>
          </a:p>
          <a:p>
            <a:r>
              <a:rPr lang="en-US" altLang="zh-TW" dirty="0" smtClean="0">
                <a:latin typeface="Arial" panose="020B0604020202020204" pitchFamily="34" charset="0"/>
              </a:rPr>
              <a:t>x</a:t>
            </a:r>
            <a:r>
              <a:rPr lang="zh-TW" altLang="en-US" dirty="0" smtClean="0">
                <a:latin typeface="Arial" panose="020B0604020202020204" pitchFamily="34" charset="0"/>
              </a:rPr>
              <a:t>：</a:t>
            </a:r>
            <a:r>
              <a:rPr lang="en-US" altLang="zh-TW" dirty="0" smtClean="0">
                <a:latin typeface="Arial" panose="020B0604020202020204" pitchFamily="34" charset="0"/>
              </a:rPr>
              <a:t>background</a:t>
            </a:r>
            <a:r>
              <a:rPr lang="zh-TW" altLang="en-US" dirty="0" smtClean="0">
                <a:latin typeface="Arial" panose="020B0604020202020204" pitchFamily="34" charset="0"/>
              </a:rPr>
              <a:t>，顯示包含背景執行的</a:t>
            </a:r>
            <a:endParaRPr lang="en-US" altLang="zh-TW" dirty="0" smtClean="0">
              <a:latin typeface="Arial" panose="020B0604020202020204" pitchFamily="34" charset="0"/>
            </a:endParaRPr>
          </a:p>
          <a:p>
            <a:r>
              <a:rPr lang="en-US" altLang="zh-TW" dirty="0" smtClean="0">
                <a:latin typeface="Arial" panose="020B0604020202020204" pitchFamily="34" charset="0"/>
              </a:rPr>
              <a:t>w</a:t>
            </a:r>
            <a:r>
              <a:rPr lang="zh-TW" altLang="en-US" dirty="0" smtClean="0">
                <a:latin typeface="Arial" panose="020B0604020202020204" pitchFamily="34" charset="0"/>
              </a:rPr>
              <a:t>：</a:t>
            </a:r>
            <a:r>
              <a:rPr lang="en-US" altLang="zh-TW" dirty="0" smtClean="0">
                <a:latin typeface="Arial" panose="020B0604020202020204" pitchFamily="34" charset="0"/>
              </a:rPr>
              <a:t>wide</a:t>
            </a:r>
            <a:r>
              <a:rPr lang="zh-TW" altLang="en-US" dirty="0" smtClean="0">
                <a:latin typeface="Arial" panose="020B0604020202020204" pitchFamily="34" charset="0"/>
              </a:rPr>
              <a:t>：加寬顯示寬度，避免被切字，最多兩個</a:t>
            </a:r>
            <a:r>
              <a:rPr lang="en-US" altLang="zh-TW" dirty="0" smtClean="0">
                <a:latin typeface="Arial" panose="020B0604020202020204" pitchFamily="34" charset="0"/>
              </a:rPr>
              <a:t>w</a:t>
            </a:r>
          </a:p>
        </p:txBody>
      </p:sp>
      <p:sp>
        <p:nvSpPr>
          <p:cNvPr id="4" name="投影片編號版面配置區 3"/>
          <p:cNvSpPr>
            <a:spLocks noGrp="1"/>
          </p:cNvSpPr>
          <p:nvPr>
            <p:ph type="sldNum" sz="quarter" idx="10"/>
          </p:nvPr>
        </p:nvSpPr>
        <p:spPr/>
        <p:txBody>
          <a:bodyPr/>
          <a:lstStyle/>
          <a:p>
            <a:fld id="{76C14ECB-23D8-4B28-BC55-E08FFBB98107}" type="slidenum">
              <a:rPr lang="en-US" altLang="zh-TW" smtClean="0"/>
              <a:pPr/>
              <a:t>17</a:t>
            </a:fld>
            <a:endParaRPr lang="en-US" altLang="zh-TW"/>
          </a:p>
        </p:txBody>
      </p:sp>
    </p:spTree>
    <p:extLst>
      <p:ext uri="{BB962C8B-B14F-4D97-AF65-F5344CB8AC3E}">
        <p14:creationId xmlns:p14="http://schemas.microsoft.com/office/powerpoint/2010/main" val="19684875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76C14ECB-23D8-4B28-BC55-E08FFBB98107}" type="slidenum">
              <a:rPr lang="en-US" altLang="zh-TW" smtClean="0"/>
              <a:pPr/>
              <a:t>24</a:t>
            </a:fld>
            <a:endParaRPr lang="en-US" altLang="zh-TW"/>
          </a:p>
        </p:txBody>
      </p:sp>
    </p:spTree>
    <p:extLst>
      <p:ext uri="{BB962C8B-B14F-4D97-AF65-F5344CB8AC3E}">
        <p14:creationId xmlns:p14="http://schemas.microsoft.com/office/powerpoint/2010/main" val="30437170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76C14ECB-23D8-4B28-BC55-E08FFBB98107}" type="slidenum">
              <a:rPr lang="en-US" altLang="zh-TW" smtClean="0"/>
              <a:pPr/>
              <a:t>25</a:t>
            </a:fld>
            <a:endParaRPr lang="en-US" altLang="zh-TW"/>
          </a:p>
        </p:txBody>
      </p:sp>
    </p:spTree>
    <p:extLst>
      <p:ext uri="{BB962C8B-B14F-4D97-AF65-F5344CB8AC3E}">
        <p14:creationId xmlns:p14="http://schemas.microsoft.com/office/powerpoint/2010/main" val="1720160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76C14ECB-23D8-4B28-BC55-E08FFBB98107}" type="slidenum">
              <a:rPr lang="en-US" altLang="zh-TW" smtClean="0"/>
              <a:pPr/>
              <a:t>26</a:t>
            </a:fld>
            <a:endParaRPr lang="en-US" altLang="zh-TW"/>
          </a:p>
        </p:txBody>
      </p:sp>
    </p:spTree>
    <p:extLst>
      <p:ext uri="{BB962C8B-B14F-4D97-AF65-F5344CB8AC3E}">
        <p14:creationId xmlns:p14="http://schemas.microsoft.com/office/powerpoint/2010/main" val="21657863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76C14ECB-23D8-4B28-BC55-E08FFBB98107}" type="slidenum">
              <a:rPr lang="en-US" altLang="zh-TW" smtClean="0"/>
              <a:pPr/>
              <a:t>27</a:t>
            </a:fld>
            <a:endParaRPr lang="en-US" altLang="zh-TW"/>
          </a:p>
        </p:txBody>
      </p:sp>
    </p:spTree>
    <p:extLst>
      <p:ext uri="{BB962C8B-B14F-4D97-AF65-F5344CB8AC3E}">
        <p14:creationId xmlns:p14="http://schemas.microsoft.com/office/powerpoint/2010/main" val="270458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76C14ECB-23D8-4B28-BC55-E08FFBB98107}" type="slidenum">
              <a:rPr lang="en-US" altLang="zh-TW" smtClean="0"/>
              <a:pPr/>
              <a:t>28</a:t>
            </a:fld>
            <a:endParaRPr lang="en-US" altLang="zh-TW"/>
          </a:p>
        </p:txBody>
      </p:sp>
    </p:spTree>
    <p:extLst>
      <p:ext uri="{BB962C8B-B14F-4D97-AF65-F5344CB8AC3E}">
        <p14:creationId xmlns:p14="http://schemas.microsoft.com/office/powerpoint/2010/main" val="31904715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1219200" cy="6858000"/>
          </a:xfrm>
          <a:prstGeom prst="rect">
            <a:avLst/>
          </a:prstGeom>
          <a:gradFill rotWithShape="0">
            <a:gsLst>
              <a:gs pos="0">
                <a:srgbClr val="0282E2"/>
              </a:gs>
              <a:gs pos="100000">
                <a:srgbClr val="FFFF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charset="0"/>
                <a:ea typeface="新細明體" pitchFamily="18" charset="-120"/>
              </a:defRPr>
            </a:lvl1pPr>
            <a:lvl2pPr marL="742950" indent="-285750">
              <a:defRPr>
                <a:solidFill>
                  <a:schemeClr val="tx1"/>
                </a:solidFill>
                <a:latin typeface="Arial" charset="0"/>
                <a:ea typeface="新細明體" pitchFamily="18" charset="-120"/>
              </a:defRPr>
            </a:lvl2pPr>
            <a:lvl3pPr marL="1143000" indent="-228600">
              <a:defRPr>
                <a:solidFill>
                  <a:schemeClr val="tx1"/>
                </a:solidFill>
                <a:latin typeface="Arial" charset="0"/>
                <a:ea typeface="新細明體" pitchFamily="18" charset="-120"/>
              </a:defRPr>
            </a:lvl3pPr>
            <a:lvl4pPr marL="1600200" indent="-228600">
              <a:defRPr>
                <a:solidFill>
                  <a:schemeClr val="tx1"/>
                </a:solidFill>
                <a:latin typeface="Arial" charset="0"/>
                <a:ea typeface="新細明體" pitchFamily="18" charset="-120"/>
              </a:defRPr>
            </a:lvl4pPr>
            <a:lvl5pPr marL="2057400" indent="-228600">
              <a:defRPr>
                <a:solidFill>
                  <a:schemeClr val="tx1"/>
                </a:solidFill>
                <a:latin typeface="Arial" charset="0"/>
                <a:ea typeface="新細明體" pitchFamily="18" charset="-120"/>
              </a:defRPr>
            </a:lvl5pPr>
            <a:lvl6pPr marL="2514600" indent="-228600" eaLnBrk="0" fontAlgn="base" hangingPunct="0">
              <a:spcBef>
                <a:spcPct val="0"/>
              </a:spcBef>
              <a:spcAft>
                <a:spcPct val="0"/>
              </a:spcAft>
              <a:defRPr>
                <a:solidFill>
                  <a:schemeClr val="tx1"/>
                </a:solidFill>
                <a:latin typeface="Arial" charset="0"/>
                <a:ea typeface="新細明體" pitchFamily="18" charset="-120"/>
              </a:defRPr>
            </a:lvl6pPr>
            <a:lvl7pPr marL="2971800" indent="-228600" eaLnBrk="0" fontAlgn="base" hangingPunct="0">
              <a:spcBef>
                <a:spcPct val="0"/>
              </a:spcBef>
              <a:spcAft>
                <a:spcPct val="0"/>
              </a:spcAft>
              <a:defRPr>
                <a:solidFill>
                  <a:schemeClr val="tx1"/>
                </a:solidFill>
                <a:latin typeface="Arial" charset="0"/>
                <a:ea typeface="新細明體" pitchFamily="18" charset="-120"/>
              </a:defRPr>
            </a:lvl7pPr>
            <a:lvl8pPr marL="3429000" indent="-228600" eaLnBrk="0" fontAlgn="base" hangingPunct="0">
              <a:spcBef>
                <a:spcPct val="0"/>
              </a:spcBef>
              <a:spcAft>
                <a:spcPct val="0"/>
              </a:spcAft>
              <a:defRPr>
                <a:solidFill>
                  <a:schemeClr val="tx1"/>
                </a:solidFill>
                <a:latin typeface="Arial" charset="0"/>
                <a:ea typeface="新細明體" pitchFamily="18" charset="-120"/>
              </a:defRPr>
            </a:lvl8pPr>
            <a:lvl9pPr marL="3886200" indent="-228600" eaLnBrk="0" fontAlgn="base" hangingPunct="0">
              <a:spcBef>
                <a:spcPct val="0"/>
              </a:spcBef>
              <a:spcAft>
                <a:spcPct val="0"/>
              </a:spcAft>
              <a:defRPr>
                <a:solidFill>
                  <a:schemeClr val="tx1"/>
                </a:solidFill>
                <a:latin typeface="Arial" charset="0"/>
                <a:ea typeface="新細明體" pitchFamily="18" charset="-120"/>
              </a:defRPr>
            </a:lvl9pPr>
          </a:lstStyle>
          <a:p>
            <a:pPr>
              <a:defRPr/>
            </a:pPr>
            <a:endParaRPr lang="zh-TW" altLang="en-US" smtClean="0"/>
          </a:p>
        </p:txBody>
      </p:sp>
      <p:sp>
        <p:nvSpPr>
          <p:cNvPr id="5" name="Line 3"/>
          <p:cNvSpPr>
            <a:spLocks noChangeShapeType="1"/>
          </p:cNvSpPr>
          <p:nvPr/>
        </p:nvSpPr>
        <p:spPr bwMode="auto">
          <a:xfrm>
            <a:off x="914400" y="3276600"/>
            <a:ext cx="7543800" cy="0"/>
          </a:xfrm>
          <a:prstGeom prst="line">
            <a:avLst/>
          </a:prstGeom>
          <a:noFill/>
          <a:ln w="28575">
            <a:solidFill>
              <a:srgbClr val="003399"/>
            </a:solidFill>
            <a:round/>
            <a:headEnd/>
            <a:tailEnd/>
          </a:ln>
          <a:extLst>
            <a:ext uri="{909E8E84-426E-40DD-AFC4-6F175D3DCCD1}">
              <a14:hiddenFill xmlns:a14="http://schemas.microsoft.com/office/drawing/2010/main">
                <a:noFill/>
              </a14:hiddenFill>
            </a:ext>
          </a:extLst>
        </p:spPr>
        <p:txBody>
          <a:bodyPr wrap="none"/>
          <a:lstStyle/>
          <a:p>
            <a:endParaRPr lang="zh-TW" altLang="en-US"/>
          </a:p>
        </p:txBody>
      </p:sp>
      <p:sp>
        <p:nvSpPr>
          <p:cNvPr id="6" name="Rectangle 4"/>
          <p:cNvSpPr>
            <a:spLocks noChangeArrowheads="1"/>
          </p:cNvSpPr>
          <p:nvPr/>
        </p:nvSpPr>
        <p:spPr bwMode="auto">
          <a:xfrm>
            <a:off x="914400" y="609600"/>
            <a:ext cx="1219200" cy="4343400"/>
          </a:xfrm>
          <a:prstGeom prst="rect">
            <a:avLst/>
          </a:prstGeom>
          <a:gradFill rotWithShape="0">
            <a:gsLst>
              <a:gs pos="0">
                <a:srgbClr val="0282E2"/>
              </a:gs>
              <a:gs pos="100000">
                <a:srgbClr val="FFFF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charset="0"/>
                <a:ea typeface="新細明體" pitchFamily="18" charset="-120"/>
              </a:defRPr>
            </a:lvl1pPr>
            <a:lvl2pPr marL="742950" indent="-285750">
              <a:defRPr>
                <a:solidFill>
                  <a:schemeClr val="tx1"/>
                </a:solidFill>
                <a:latin typeface="Arial" charset="0"/>
                <a:ea typeface="新細明體" pitchFamily="18" charset="-120"/>
              </a:defRPr>
            </a:lvl2pPr>
            <a:lvl3pPr marL="1143000" indent="-228600">
              <a:defRPr>
                <a:solidFill>
                  <a:schemeClr val="tx1"/>
                </a:solidFill>
                <a:latin typeface="Arial" charset="0"/>
                <a:ea typeface="新細明體" pitchFamily="18" charset="-120"/>
              </a:defRPr>
            </a:lvl3pPr>
            <a:lvl4pPr marL="1600200" indent="-228600">
              <a:defRPr>
                <a:solidFill>
                  <a:schemeClr val="tx1"/>
                </a:solidFill>
                <a:latin typeface="Arial" charset="0"/>
                <a:ea typeface="新細明體" pitchFamily="18" charset="-120"/>
              </a:defRPr>
            </a:lvl4pPr>
            <a:lvl5pPr marL="2057400" indent="-228600">
              <a:defRPr>
                <a:solidFill>
                  <a:schemeClr val="tx1"/>
                </a:solidFill>
                <a:latin typeface="Arial" charset="0"/>
                <a:ea typeface="新細明體" pitchFamily="18" charset="-120"/>
              </a:defRPr>
            </a:lvl5pPr>
            <a:lvl6pPr marL="2514600" indent="-228600" eaLnBrk="0" fontAlgn="base" hangingPunct="0">
              <a:spcBef>
                <a:spcPct val="0"/>
              </a:spcBef>
              <a:spcAft>
                <a:spcPct val="0"/>
              </a:spcAft>
              <a:defRPr>
                <a:solidFill>
                  <a:schemeClr val="tx1"/>
                </a:solidFill>
                <a:latin typeface="Arial" charset="0"/>
                <a:ea typeface="新細明體" pitchFamily="18" charset="-120"/>
              </a:defRPr>
            </a:lvl6pPr>
            <a:lvl7pPr marL="2971800" indent="-228600" eaLnBrk="0" fontAlgn="base" hangingPunct="0">
              <a:spcBef>
                <a:spcPct val="0"/>
              </a:spcBef>
              <a:spcAft>
                <a:spcPct val="0"/>
              </a:spcAft>
              <a:defRPr>
                <a:solidFill>
                  <a:schemeClr val="tx1"/>
                </a:solidFill>
                <a:latin typeface="Arial" charset="0"/>
                <a:ea typeface="新細明體" pitchFamily="18" charset="-120"/>
              </a:defRPr>
            </a:lvl7pPr>
            <a:lvl8pPr marL="3429000" indent="-228600" eaLnBrk="0" fontAlgn="base" hangingPunct="0">
              <a:spcBef>
                <a:spcPct val="0"/>
              </a:spcBef>
              <a:spcAft>
                <a:spcPct val="0"/>
              </a:spcAft>
              <a:defRPr>
                <a:solidFill>
                  <a:schemeClr val="tx1"/>
                </a:solidFill>
                <a:latin typeface="Arial" charset="0"/>
                <a:ea typeface="新細明體" pitchFamily="18" charset="-120"/>
              </a:defRPr>
            </a:lvl8pPr>
            <a:lvl9pPr marL="3886200" indent="-228600" eaLnBrk="0" fontAlgn="base" hangingPunct="0">
              <a:spcBef>
                <a:spcPct val="0"/>
              </a:spcBef>
              <a:spcAft>
                <a:spcPct val="0"/>
              </a:spcAft>
              <a:defRPr>
                <a:solidFill>
                  <a:schemeClr val="tx1"/>
                </a:solidFill>
                <a:latin typeface="Arial" charset="0"/>
                <a:ea typeface="新細明體" pitchFamily="18" charset="-120"/>
              </a:defRPr>
            </a:lvl9pPr>
          </a:lstStyle>
          <a:p>
            <a:pPr>
              <a:defRPr/>
            </a:pPr>
            <a:endParaRPr lang="zh-TW" altLang="en-US" smtClean="0"/>
          </a:p>
        </p:txBody>
      </p:sp>
      <p:sp>
        <p:nvSpPr>
          <p:cNvPr id="7" name="Rectangle 5"/>
          <p:cNvSpPr>
            <a:spLocks noChangeArrowheads="1"/>
          </p:cNvSpPr>
          <p:nvPr/>
        </p:nvSpPr>
        <p:spPr bwMode="auto">
          <a:xfrm>
            <a:off x="609600" y="2514600"/>
            <a:ext cx="1219200" cy="4343400"/>
          </a:xfrm>
          <a:prstGeom prst="rect">
            <a:avLst/>
          </a:prstGeom>
          <a:gradFill rotWithShape="0">
            <a:gsLst>
              <a:gs pos="0">
                <a:srgbClr val="0282E2"/>
              </a:gs>
              <a:gs pos="100000">
                <a:srgbClr val="FFFF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charset="0"/>
                <a:ea typeface="新細明體" pitchFamily="18" charset="-120"/>
              </a:defRPr>
            </a:lvl1pPr>
            <a:lvl2pPr marL="742950" indent="-285750">
              <a:defRPr>
                <a:solidFill>
                  <a:schemeClr val="tx1"/>
                </a:solidFill>
                <a:latin typeface="Arial" charset="0"/>
                <a:ea typeface="新細明體" pitchFamily="18" charset="-120"/>
              </a:defRPr>
            </a:lvl2pPr>
            <a:lvl3pPr marL="1143000" indent="-228600">
              <a:defRPr>
                <a:solidFill>
                  <a:schemeClr val="tx1"/>
                </a:solidFill>
                <a:latin typeface="Arial" charset="0"/>
                <a:ea typeface="新細明體" pitchFamily="18" charset="-120"/>
              </a:defRPr>
            </a:lvl3pPr>
            <a:lvl4pPr marL="1600200" indent="-228600">
              <a:defRPr>
                <a:solidFill>
                  <a:schemeClr val="tx1"/>
                </a:solidFill>
                <a:latin typeface="Arial" charset="0"/>
                <a:ea typeface="新細明體" pitchFamily="18" charset="-120"/>
              </a:defRPr>
            </a:lvl4pPr>
            <a:lvl5pPr marL="2057400" indent="-228600">
              <a:defRPr>
                <a:solidFill>
                  <a:schemeClr val="tx1"/>
                </a:solidFill>
                <a:latin typeface="Arial" charset="0"/>
                <a:ea typeface="新細明體" pitchFamily="18" charset="-120"/>
              </a:defRPr>
            </a:lvl5pPr>
            <a:lvl6pPr marL="2514600" indent="-228600" eaLnBrk="0" fontAlgn="base" hangingPunct="0">
              <a:spcBef>
                <a:spcPct val="0"/>
              </a:spcBef>
              <a:spcAft>
                <a:spcPct val="0"/>
              </a:spcAft>
              <a:defRPr>
                <a:solidFill>
                  <a:schemeClr val="tx1"/>
                </a:solidFill>
                <a:latin typeface="Arial" charset="0"/>
                <a:ea typeface="新細明體" pitchFamily="18" charset="-120"/>
              </a:defRPr>
            </a:lvl6pPr>
            <a:lvl7pPr marL="2971800" indent="-228600" eaLnBrk="0" fontAlgn="base" hangingPunct="0">
              <a:spcBef>
                <a:spcPct val="0"/>
              </a:spcBef>
              <a:spcAft>
                <a:spcPct val="0"/>
              </a:spcAft>
              <a:defRPr>
                <a:solidFill>
                  <a:schemeClr val="tx1"/>
                </a:solidFill>
                <a:latin typeface="Arial" charset="0"/>
                <a:ea typeface="新細明體" pitchFamily="18" charset="-120"/>
              </a:defRPr>
            </a:lvl7pPr>
            <a:lvl8pPr marL="3429000" indent="-228600" eaLnBrk="0" fontAlgn="base" hangingPunct="0">
              <a:spcBef>
                <a:spcPct val="0"/>
              </a:spcBef>
              <a:spcAft>
                <a:spcPct val="0"/>
              </a:spcAft>
              <a:defRPr>
                <a:solidFill>
                  <a:schemeClr val="tx1"/>
                </a:solidFill>
                <a:latin typeface="Arial" charset="0"/>
                <a:ea typeface="新細明體" pitchFamily="18" charset="-120"/>
              </a:defRPr>
            </a:lvl8pPr>
            <a:lvl9pPr marL="3886200" indent="-228600" eaLnBrk="0" fontAlgn="base" hangingPunct="0">
              <a:spcBef>
                <a:spcPct val="0"/>
              </a:spcBef>
              <a:spcAft>
                <a:spcPct val="0"/>
              </a:spcAft>
              <a:defRPr>
                <a:solidFill>
                  <a:schemeClr val="tx1"/>
                </a:solidFill>
                <a:latin typeface="Arial" charset="0"/>
                <a:ea typeface="新細明體" pitchFamily="18" charset="-120"/>
              </a:defRPr>
            </a:lvl9pPr>
          </a:lstStyle>
          <a:p>
            <a:pPr>
              <a:defRPr/>
            </a:pPr>
            <a:endParaRPr lang="zh-TW" altLang="en-US" smtClean="0"/>
          </a:p>
        </p:txBody>
      </p:sp>
      <p:sp>
        <p:nvSpPr>
          <p:cNvPr id="51206" name="Rectangle 6"/>
          <p:cNvSpPr>
            <a:spLocks noGrp="1" noChangeArrowheads="1"/>
          </p:cNvSpPr>
          <p:nvPr>
            <p:ph type="ctrTitle" sz="quarter"/>
          </p:nvPr>
        </p:nvSpPr>
        <p:spPr>
          <a:xfrm>
            <a:off x="2124075" y="2205038"/>
            <a:ext cx="6553200" cy="966787"/>
          </a:xfrm>
        </p:spPr>
        <p:txBody>
          <a:bodyPr lIns="91440" tIns="45720" rIns="91440" bIns="45720" anchor="ctr"/>
          <a:lstStyle>
            <a:lvl1pPr>
              <a:defRPr/>
            </a:lvl1pPr>
          </a:lstStyle>
          <a:p>
            <a:r>
              <a:rPr lang="zh-TW" altLang="en-US"/>
              <a:t>按一下以編輯母片標題樣式</a:t>
            </a:r>
          </a:p>
        </p:txBody>
      </p:sp>
      <p:sp>
        <p:nvSpPr>
          <p:cNvPr id="51207" name="Rectangle 7"/>
          <p:cNvSpPr>
            <a:spLocks noGrp="1" noChangeArrowheads="1"/>
          </p:cNvSpPr>
          <p:nvPr>
            <p:ph type="subTitle" sz="quarter" idx="1"/>
          </p:nvPr>
        </p:nvSpPr>
        <p:spPr>
          <a:xfrm>
            <a:off x="2128838" y="3400425"/>
            <a:ext cx="6400800" cy="2095500"/>
          </a:xfrm>
        </p:spPr>
        <p:txBody>
          <a:bodyPr lIns="91440" tIns="45720" rIns="91440" bIns="45720"/>
          <a:lstStyle>
            <a:lvl1pPr marL="0" indent="0" algn="ctr">
              <a:buFont typeface="Wingdings" pitchFamily="2" charset="2"/>
              <a:buNone/>
              <a:defRPr/>
            </a:lvl1pPr>
          </a:lstStyle>
          <a:p>
            <a:r>
              <a:rPr lang="zh-TW" altLang="en-US"/>
              <a:t>按一下以編輯母片副標題樣式</a:t>
            </a:r>
          </a:p>
        </p:txBody>
      </p:sp>
    </p:spTree>
    <p:extLst>
      <p:ext uri="{BB962C8B-B14F-4D97-AF65-F5344CB8AC3E}">
        <p14:creationId xmlns:p14="http://schemas.microsoft.com/office/powerpoint/2010/main" val="34541073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Tree>
    <p:extLst>
      <p:ext uri="{BB962C8B-B14F-4D97-AF65-F5344CB8AC3E}">
        <p14:creationId xmlns:p14="http://schemas.microsoft.com/office/powerpoint/2010/main" val="6225121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819900" y="260350"/>
            <a:ext cx="1943100" cy="5835650"/>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990600" y="260350"/>
            <a:ext cx="5676900" cy="5835650"/>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Tree>
    <p:extLst>
      <p:ext uri="{BB962C8B-B14F-4D97-AF65-F5344CB8AC3E}">
        <p14:creationId xmlns:p14="http://schemas.microsoft.com/office/powerpoint/2010/main" val="8818179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Tree>
    <p:extLst>
      <p:ext uri="{BB962C8B-B14F-4D97-AF65-F5344CB8AC3E}">
        <p14:creationId xmlns:p14="http://schemas.microsoft.com/office/powerpoint/2010/main" val="24436074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smtClean="0"/>
              <a:t>按一下以編輯母片文字樣式</a:t>
            </a:r>
          </a:p>
        </p:txBody>
      </p:sp>
    </p:spTree>
    <p:extLst>
      <p:ext uri="{BB962C8B-B14F-4D97-AF65-F5344CB8AC3E}">
        <p14:creationId xmlns:p14="http://schemas.microsoft.com/office/powerpoint/2010/main" val="40070888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990600" y="1447800"/>
            <a:ext cx="38100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953000" y="1447800"/>
            <a:ext cx="38100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Tree>
    <p:extLst>
      <p:ext uri="{BB962C8B-B14F-4D97-AF65-F5344CB8AC3E}">
        <p14:creationId xmlns:p14="http://schemas.microsoft.com/office/powerpoint/2010/main" val="3287444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Tree>
    <p:extLst>
      <p:ext uri="{BB962C8B-B14F-4D97-AF65-F5344CB8AC3E}">
        <p14:creationId xmlns:p14="http://schemas.microsoft.com/office/powerpoint/2010/main" val="30252847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Tree>
    <p:extLst>
      <p:ext uri="{BB962C8B-B14F-4D97-AF65-F5344CB8AC3E}">
        <p14:creationId xmlns:p14="http://schemas.microsoft.com/office/powerpoint/2010/main" val="8251281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extLst>
      <p:ext uri="{BB962C8B-B14F-4D97-AF65-F5344CB8AC3E}">
        <p14:creationId xmlns:p14="http://schemas.microsoft.com/office/powerpoint/2010/main" val="23443808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Tree>
    <p:extLst>
      <p:ext uri="{BB962C8B-B14F-4D97-AF65-F5344CB8AC3E}">
        <p14:creationId xmlns:p14="http://schemas.microsoft.com/office/powerpoint/2010/main" val="1518830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smtClean="0"/>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Tree>
    <p:extLst>
      <p:ext uri="{BB962C8B-B14F-4D97-AF65-F5344CB8AC3E}">
        <p14:creationId xmlns:p14="http://schemas.microsoft.com/office/powerpoint/2010/main" val="415780885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bwMode="auto">
          <a:xfrm>
            <a:off x="990600" y="260350"/>
            <a:ext cx="7772400" cy="114300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zh-TW" altLang="en-US" smtClean="0"/>
              <a:t>按一下以編輯母片標題樣式</a:t>
            </a:r>
          </a:p>
        </p:txBody>
      </p:sp>
      <p:sp>
        <p:nvSpPr>
          <p:cNvPr id="1027" name="Rectangle 3"/>
          <p:cNvSpPr>
            <a:spLocks noGrp="1" noChangeArrowheads="1"/>
          </p:cNvSpPr>
          <p:nvPr>
            <p:ph type="body" idx="1"/>
          </p:nvPr>
        </p:nvSpPr>
        <p:spPr bwMode="auto">
          <a:xfrm>
            <a:off x="990600" y="1447800"/>
            <a:ext cx="7772400" cy="464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zh-TW" altLang="en-US" smtClean="0"/>
              <a:t>按一下以編輯母片</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1028" name="Rectangle 4"/>
          <p:cNvSpPr>
            <a:spLocks noChangeArrowheads="1"/>
          </p:cNvSpPr>
          <p:nvPr/>
        </p:nvSpPr>
        <p:spPr bwMode="auto">
          <a:xfrm>
            <a:off x="0" y="0"/>
            <a:ext cx="609600" cy="6858000"/>
          </a:xfrm>
          <a:prstGeom prst="rect">
            <a:avLst/>
          </a:prstGeom>
          <a:gradFill rotWithShape="0">
            <a:gsLst>
              <a:gs pos="0">
                <a:srgbClr val="0282E2"/>
              </a:gs>
              <a:gs pos="100000">
                <a:srgbClr val="FFFF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charset="0"/>
                <a:ea typeface="新細明體" pitchFamily="18" charset="-120"/>
              </a:defRPr>
            </a:lvl1pPr>
            <a:lvl2pPr marL="742950" indent="-285750">
              <a:defRPr>
                <a:solidFill>
                  <a:schemeClr val="tx1"/>
                </a:solidFill>
                <a:latin typeface="Arial" charset="0"/>
                <a:ea typeface="新細明體" pitchFamily="18" charset="-120"/>
              </a:defRPr>
            </a:lvl2pPr>
            <a:lvl3pPr marL="1143000" indent="-228600">
              <a:defRPr>
                <a:solidFill>
                  <a:schemeClr val="tx1"/>
                </a:solidFill>
                <a:latin typeface="Arial" charset="0"/>
                <a:ea typeface="新細明體" pitchFamily="18" charset="-120"/>
              </a:defRPr>
            </a:lvl3pPr>
            <a:lvl4pPr marL="1600200" indent="-228600">
              <a:defRPr>
                <a:solidFill>
                  <a:schemeClr val="tx1"/>
                </a:solidFill>
                <a:latin typeface="Arial" charset="0"/>
                <a:ea typeface="新細明體" pitchFamily="18" charset="-120"/>
              </a:defRPr>
            </a:lvl4pPr>
            <a:lvl5pPr marL="2057400" indent="-228600">
              <a:defRPr>
                <a:solidFill>
                  <a:schemeClr val="tx1"/>
                </a:solidFill>
                <a:latin typeface="Arial" charset="0"/>
                <a:ea typeface="新細明體" pitchFamily="18" charset="-120"/>
              </a:defRPr>
            </a:lvl5pPr>
            <a:lvl6pPr marL="2514600" indent="-228600" eaLnBrk="0" fontAlgn="base" hangingPunct="0">
              <a:spcBef>
                <a:spcPct val="0"/>
              </a:spcBef>
              <a:spcAft>
                <a:spcPct val="0"/>
              </a:spcAft>
              <a:defRPr>
                <a:solidFill>
                  <a:schemeClr val="tx1"/>
                </a:solidFill>
                <a:latin typeface="Arial" charset="0"/>
                <a:ea typeface="新細明體" pitchFamily="18" charset="-120"/>
              </a:defRPr>
            </a:lvl6pPr>
            <a:lvl7pPr marL="2971800" indent="-228600" eaLnBrk="0" fontAlgn="base" hangingPunct="0">
              <a:spcBef>
                <a:spcPct val="0"/>
              </a:spcBef>
              <a:spcAft>
                <a:spcPct val="0"/>
              </a:spcAft>
              <a:defRPr>
                <a:solidFill>
                  <a:schemeClr val="tx1"/>
                </a:solidFill>
                <a:latin typeface="Arial" charset="0"/>
                <a:ea typeface="新細明體" pitchFamily="18" charset="-120"/>
              </a:defRPr>
            </a:lvl7pPr>
            <a:lvl8pPr marL="3429000" indent="-228600" eaLnBrk="0" fontAlgn="base" hangingPunct="0">
              <a:spcBef>
                <a:spcPct val="0"/>
              </a:spcBef>
              <a:spcAft>
                <a:spcPct val="0"/>
              </a:spcAft>
              <a:defRPr>
                <a:solidFill>
                  <a:schemeClr val="tx1"/>
                </a:solidFill>
                <a:latin typeface="Arial" charset="0"/>
                <a:ea typeface="新細明體" pitchFamily="18" charset="-120"/>
              </a:defRPr>
            </a:lvl8pPr>
            <a:lvl9pPr marL="3886200" indent="-228600" eaLnBrk="0" fontAlgn="base" hangingPunct="0">
              <a:spcBef>
                <a:spcPct val="0"/>
              </a:spcBef>
              <a:spcAft>
                <a:spcPct val="0"/>
              </a:spcAft>
              <a:defRPr>
                <a:solidFill>
                  <a:schemeClr val="tx1"/>
                </a:solidFill>
                <a:latin typeface="Arial" charset="0"/>
                <a:ea typeface="新細明體" pitchFamily="18" charset="-120"/>
              </a:defRPr>
            </a:lvl9pPr>
          </a:lstStyle>
          <a:p>
            <a:pPr>
              <a:defRPr/>
            </a:pPr>
            <a:endParaRPr lang="zh-TW" altLang="en-US" smtClean="0"/>
          </a:p>
        </p:txBody>
      </p:sp>
      <p:sp>
        <p:nvSpPr>
          <p:cNvPr id="1029" name="Text Box 5"/>
          <p:cNvSpPr txBox="1">
            <a:spLocks noChangeArrowheads="1"/>
          </p:cNvSpPr>
          <p:nvPr/>
        </p:nvSpPr>
        <p:spPr bwMode="auto">
          <a:xfrm>
            <a:off x="134938" y="90488"/>
            <a:ext cx="365125" cy="4668837"/>
          </a:xfrm>
          <a:prstGeom prst="rect">
            <a:avLst/>
          </a:prstGeom>
          <a:noFill/>
          <a:ln>
            <a:noFill/>
          </a:ln>
          <a:extLst/>
        </p:spPr>
        <p:txBody>
          <a:bodyPr vert="eaVert" lIns="0" tIns="0" rIns="0" bIns="0">
            <a:spAutoFit/>
          </a:bodyPr>
          <a:lstStyle>
            <a:lvl1pPr>
              <a:defRPr>
                <a:solidFill>
                  <a:schemeClr val="tx1"/>
                </a:solidFill>
                <a:latin typeface="Arial" charset="0"/>
                <a:ea typeface="新細明體" pitchFamily="18" charset="-120"/>
              </a:defRPr>
            </a:lvl1pPr>
            <a:lvl2pPr marL="742950" indent="-285750">
              <a:defRPr>
                <a:solidFill>
                  <a:schemeClr val="tx1"/>
                </a:solidFill>
                <a:latin typeface="Arial" charset="0"/>
                <a:ea typeface="新細明體" pitchFamily="18" charset="-120"/>
              </a:defRPr>
            </a:lvl2pPr>
            <a:lvl3pPr marL="1143000" indent="-228600">
              <a:defRPr>
                <a:solidFill>
                  <a:schemeClr val="tx1"/>
                </a:solidFill>
                <a:latin typeface="Arial" charset="0"/>
                <a:ea typeface="新細明體" pitchFamily="18" charset="-120"/>
              </a:defRPr>
            </a:lvl3pPr>
            <a:lvl4pPr marL="1600200" indent="-228600">
              <a:defRPr>
                <a:solidFill>
                  <a:schemeClr val="tx1"/>
                </a:solidFill>
                <a:latin typeface="Arial" charset="0"/>
                <a:ea typeface="新細明體" pitchFamily="18" charset="-120"/>
              </a:defRPr>
            </a:lvl4pPr>
            <a:lvl5pPr marL="2057400" indent="-228600">
              <a:defRPr>
                <a:solidFill>
                  <a:schemeClr val="tx1"/>
                </a:solidFill>
                <a:latin typeface="Arial" charset="0"/>
                <a:ea typeface="新細明體" pitchFamily="18" charset="-120"/>
              </a:defRPr>
            </a:lvl5pPr>
            <a:lvl6pPr marL="2514600" indent="-228600" eaLnBrk="0" fontAlgn="base" hangingPunct="0">
              <a:spcBef>
                <a:spcPct val="0"/>
              </a:spcBef>
              <a:spcAft>
                <a:spcPct val="0"/>
              </a:spcAft>
              <a:defRPr>
                <a:solidFill>
                  <a:schemeClr val="tx1"/>
                </a:solidFill>
                <a:latin typeface="Arial" charset="0"/>
                <a:ea typeface="新細明體" pitchFamily="18" charset="-120"/>
              </a:defRPr>
            </a:lvl6pPr>
            <a:lvl7pPr marL="2971800" indent="-228600" eaLnBrk="0" fontAlgn="base" hangingPunct="0">
              <a:spcBef>
                <a:spcPct val="0"/>
              </a:spcBef>
              <a:spcAft>
                <a:spcPct val="0"/>
              </a:spcAft>
              <a:defRPr>
                <a:solidFill>
                  <a:schemeClr val="tx1"/>
                </a:solidFill>
                <a:latin typeface="Arial" charset="0"/>
                <a:ea typeface="新細明體" pitchFamily="18" charset="-120"/>
              </a:defRPr>
            </a:lvl7pPr>
            <a:lvl8pPr marL="3429000" indent="-228600" eaLnBrk="0" fontAlgn="base" hangingPunct="0">
              <a:spcBef>
                <a:spcPct val="0"/>
              </a:spcBef>
              <a:spcAft>
                <a:spcPct val="0"/>
              </a:spcAft>
              <a:defRPr>
                <a:solidFill>
                  <a:schemeClr val="tx1"/>
                </a:solidFill>
                <a:latin typeface="Arial" charset="0"/>
                <a:ea typeface="新細明體" pitchFamily="18" charset="-120"/>
              </a:defRPr>
            </a:lvl8pPr>
            <a:lvl9pPr marL="3886200" indent="-228600" eaLnBrk="0" fontAlgn="base" hangingPunct="0">
              <a:spcBef>
                <a:spcPct val="0"/>
              </a:spcBef>
              <a:spcAft>
                <a:spcPct val="0"/>
              </a:spcAft>
              <a:defRPr>
                <a:solidFill>
                  <a:schemeClr val="tx1"/>
                </a:solidFill>
                <a:latin typeface="Arial" charset="0"/>
                <a:ea typeface="新細明體" pitchFamily="18" charset="-120"/>
              </a:defRPr>
            </a:lvl9pPr>
          </a:lstStyle>
          <a:p>
            <a:pPr eaLnBrk="1" hangingPunct="1">
              <a:defRPr/>
            </a:pPr>
            <a:r>
              <a:rPr kumimoji="1" lang="en-US" altLang="zh-TW" sz="2400" i="1" smtClean="0">
                <a:solidFill>
                  <a:schemeClr val="bg1"/>
                </a:solidFill>
                <a:latin typeface="Futura Md BT" pitchFamily="34" charset="0"/>
              </a:rPr>
              <a:t>Computer Center, CS, NCTU</a:t>
            </a:r>
          </a:p>
        </p:txBody>
      </p:sp>
      <p:sp>
        <p:nvSpPr>
          <p:cNvPr id="1030" name="Oval 6"/>
          <p:cNvSpPr>
            <a:spLocks noChangeArrowheads="1"/>
          </p:cNvSpPr>
          <p:nvPr/>
        </p:nvSpPr>
        <p:spPr bwMode="auto">
          <a:xfrm>
            <a:off x="125413" y="6400800"/>
            <a:ext cx="304800" cy="304800"/>
          </a:xfrm>
          <a:prstGeom prst="ellipse">
            <a:avLst/>
          </a:prstGeom>
          <a:solidFill>
            <a:srgbClr val="99CCFF"/>
          </a:solidFill>
          <a:ln>
            <a:noFill/>
          </a:ln>
          <a:extLst>
            <a:ext uri="{91240B29-F687-4F45-9708-019B960494DF}">
              <a14:hiddenLine xmlns:a14="http://schemas.microsoft.com/office/drawing/2010/main" w="22225" cap="rnd">
                <a:solidFill>
                  <a:srgbClr val="000000"/>
                </a:solidFill>
                <a:prstDash val="sysDot"/>
                <a:round/>
                <a:headEnd/>
                <a:tailEnd/>
              </a14:hiddenLine>
            </a:ext>
          </a:extLst>
        </p:spPr>
        <p:txBody>
          <a:bodyPr wrap="none" anchor="ctr"/>
          <a:lstStyle>
            <a:lvl1pPr>
              <a:defRPr>
                <a:solidFill>
                  <a:schemeClr val="tx1"/>
                </a:solidFill>
                <a:latin typeface="Arial" charset="0"/>
                <a:ea typeface="新細明體" pitchFamily="18" charset="-120"/>
              </a:defRPr>
            </a:lvl1pPr>
            <a:lvl2pPr marL="742950" indent="-285750">
              <a:defRPr>
                <a:solidFill>
                  <a:schemeClr val="tx1"/>
                </a:solidFill>
                <a:latin typeface="Arial" charset="0"/>
                <a:ea typeface="新細明體" pitchFamily="18" charset="-120"/>
              </a:defRPr>
            </a:lvl2pPr>
            <a:lvl3pPr marL="1143000" indent="-228600">
              <a:defRPr>
                <a:solidFill>
                  <a:schemeClr val="tx1"/>
                </a:solidFill>
                <a:latin typeface="Arial" charset="0"/>
                <a:ea typeface="新細明體" pitchFamily="18" charset="-120"/>
              </a:defRPr>
            </a:lvl3pPr>
            <a:lvl4pPr marL="1600200" indent="-228600">
              <a:defRPr>
                <a:solidFill>
                  <a:schemeClr val="tx1"/>
                </a:solidFill>
                <a:latin typeface="Arial" charset="0"/>
                <a:ea typeface="新細明體" pitchFamily="18" charset="-120"/>
              </a:defRPr>
            </a:lvl4pPr>
            <a:lvl5pPr marL="2057400" indent="-228600">
              <a:defRPr>
                <a:solidFill>
                  <a:schemeClr val="tx1"/>
                </a:solidFill>
                <a:latin typeface="Arial" charset="0"/>
                <a:ea typeface="新細明體" pitchFamily="18" charset="-120"/>
              </a:defRPr>
            </a:lvl5pPr>
            <a:lvl6pPr marL="2514600" indent="-228600" eaLnBrk="0" fontAlgn="base" hangingPunct="0">
              <a:spcBef>
                <a:spcPct val="0"/>
              </a:spcBef>
              <a:spcAft>
                <a:spcPct val="0"/>
              </a:spcAft>
              <a:defRPr>
                <a:solidFill>
                  <a:schemeClr val="tx1"/>
                </a:solidFill>
                <a:latin typeface="Arial" charset="0"/>
                <a:ea typeface="新細明體" pitchFamily="18" charset="-120"/>
              </a:defRPr>
            </a:lvl6pPr>
            <a:lvl7pPr marL="2971800" indent="-228600" eaLnBrk="0" fontAlgn="base" hangingPunct="0">
              <a:spcBef>
                <a:spcPct val="0"/>
              </a:spcBef>
              <a:spcAft>
                <a:spcPct val="0"/>
              </a:spcAft>
              <a:defRPr>
                <a:solidFill>
                  <a:schemeClr val="tx1"/>
                </a:solidFill>
                <a:latin typeface="Arial" charset="0"/>
                <a:ea typeface="新細明體" pitchFamily="18" charset="-120"/>
              </a:defRPr>
            </a:lvl7pPr>
            <a:lvl8pPr marL="3429000" indent="-228600" eaLnBrk="0" fontAlgn="base" hangingPunct="0">
              <a:spcBef>
                <a:spcPct val="0"/>
              </a:spcBef>
              <a:spcAft>
                <a:spcPct val="0"/>
              </a:spcAft>
              <a:defRPr>
                <a:solidFill>
                  <a:schemeClr val="tx1"/>
                </a:solidFill>
                <a:latin typeface="Arial" charset="0"/>
                <a:ea typeface="新細明體" pitchFamily="18" charset="-120"/>
              </a:defRPr>
            </a:lvl8pPr>
            <a:lvl9pPr marL="3886200" indent="-228600" eaLnBrk="0" fontAlgn="base" hangingPunct="0">
              <a:spcBef>
                <a:spcPct val="0"/>
              </a:spcBef>
              <a:spcAft>
                <a:spcPct val="0"/>
              </a:spcAft>
              <a:defRPr>
                <a:solidFill>
                  <a:schemeClr val="tx1"/>
                </a:solidFill>
                <a:latin typeface="Arial" charset="0"/>
                <a:ea typeface="新細明體" pitchFamily="18" charset="-120"/>
              </a:defRPr>
            </a:lvl9pPr>
          </a:lstStyle>
          <a:p>
            <a:pPr>
              <a:defRPr/>
            </a:pPr>
            <a:endParaRPr lang="zh-TW" altLang="en-US" smtClean="0"/>
          </a:p>
        </p:txBody>
      </p:sp>
      <p:sp>
        <p:nvSpPr>
          <p:cNvPr id="1031" name="Rectangle 7"/>
          <p:cNvSpPr>
            <a:spLocks noChangeArrowheads="1"/>
          </p:cNvSpPr>
          <p:nvPr/>
        </p:nvSpPr>
        <p:spPr bwMode="auto">
          <a:xfrm>
            <a:off x="0" y="624840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1600" tIns="0" rIns="0" bIns="46800" anchor="b"/>
          <a:lstStyle>
            <a:lvl1pPr>
              <a:defRPr>
                <a:solidFill>
                  <a:schemeClr val="tx1"/>
                </a:solidFill>
                <a:latin typeface="Arial" panose="020B0604020202020204" pitchFamily="34" charset="0"/>
                <a:ea typeface="新細明體" panose="02020500000000000000" pitchFamily="18" charset="-120"/>
              </a:defRPr>
            </a:lvl1pPr>
            <a:lvl2pPr marL="742950" indent="-285750">
              <a:defRPr>
                <a:solidFill>
                  <a:schemeClr val="tx1"/>
                </a:solidFill>
                <a:latin typeface="Arial" panose="020B0604020202020204" pitchFamily="34" charset="0"/>
                <a:ea typeface="新細明體" panose="02020500000000000000" pitchFamily="18" charset="-120"/>
              </a:defRPr>
            </a:lvl2pPr>
            <a:lvl3pPr marL="1143000" indent="-228600">
              <a:defRPr>
                <a:solidFill>
                  <a:schemeClr val="tx1"/>
                </a:solidFill>
                <a:latin typeface="Arial" panose="020B0604020202020204" pitchFamily="34" charset="0"/>
                <a:ea typeface="新細明體" panose="02020500000000000000" pitchFamily="18" charset="-120"/>
              </a:defRPr>
            </a:lvl3pPr>
            <a:lvl4pPr marL="1600200" indent="-228600">
              <a:defRPr>
                <a:solidFill>
                  <a:schemeClr val="tx1"/>
                </a:solidFill>
                <a:latin typeface="Arial" panose="020B0604020202020204" pitchFamily="34" charset="0"/>
                <a:ea typeface="新細明體" panose="02020500000000000000" pitchFamily="18" charset="-120"/>
              </a:defRPr>
            </a:lvl4pPr>
            <a:lvl5pPr marL="2057400" indent="-228600">
              <a:defRPr>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9pPr>
          </a:lstStyle>
          <a:p>
            <a:pPr algn="ctr" eaLnBrk="1" hangingPunct="1"/>
            <a:fld id="{61B5A6A9-96E0-4E24-ADC6-8B9BCFB7DF99}" type="slidenum">
              <a:rPr lang="en-US" altLang="zh-TW" sz="1400">
                <a:solidFill>
                  <a:schemeClr val="bg1"/>
                </a:solidFill>
                <a:latin typeface="Futura Md BT" pitchFamily="34" charset="0"/>
              </a:rPr>
              <a:pPr algn="ctr" eaLnBrk="1" hangingPunct="1"/>
              <a:t>‹#›</a:t>
            </a:fld>
            <a:endParaRPr lang="en-US" altLang="zh-TW" sz="1400">
              <a:solidFill>
                <a:schemeClr val="bg1"/>
              </a:solidFill>
              <a:latin typeface="Futura Md BT" pitchFamily="34" charset="0"/>
            </a:endParaRPr>
          </a:p>
        </p:txBody>
      </p:sp>
      <p:sp>
        <p:nvSpPr>
          <p:cNvPr id="1032" name="Rectangle 8"/>
          <p:cNvSpPr>
            <a:spLocks noChangeArrowheads="1"/>
          </p:cNvSpPr>
          <p:nvPr/>
        </p:nvSpPr>
        <p:spPr bwMode="auto">
          <a:xfrm>
            <a:off x="990600" y="1182688"/>
            <a:ext cx="7772400" cy="36512"/>
          </a:xfrm>
          <a:prstGeom prst="rect">
            <a:avLst/>
          </a:prstGeom>
          <a:gradFill rotWithShape="0">
            <a:gsLst>
              <a:gs pos="0">
                <a:srgbClr val="C0C0C0"/>
              </a:gs>
              <a:gs pos="100000">
                <a:srgbClr val="FFFFFF"/>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charset="0"/>
                <a:ea typeface="新細明體" pitchFamily="18" charset="-120"/>
              </a:defRPr>
            </a:lvl1pPr>
            <a:lvl2pPr marL="742950" indent="-285750">
              <a:defRPr>
                <a:solidFill>
                  <a:schemeClr val="tx1"/>
                </a:solidFill>
                <a:latin typeface="Arial" charset="0"/>
                <a:ea typeface="新細明體" pitchFamily="18" charset="-120"/>
              </a:defRPr>
            </a:lvl2pPr>
            <a:lvl3pPr marL="1143000" indent="-228600">
              <a:defRPr>
                <a:solidFill>
                  <a:schemeClr val="tx1"/>
                </a:solidFill>
                <a:latin typeface="Arial" charset="0"/>
                <a:ea typeface="新細明體" pitchFamily="18" charset="-120"/>
              </a:defRPr>
            </a:lvl3pPr>
            <a:lvl4pPr marL="1600200" indent="-228600">
              <a:defRPr>
                <a:solidFill>
                  <a:schemeClr val="tx1"/>
                </a:solidFill>
                <a:latin typeface="Arial" charset="0"/>
                <a:ea typeface="新細明體" pitchFamily="18" charset="-120"/>
              </a:defRPr>
            </a:lvl4pPr>
            <a:lvl5pPr marL="2057400" indent="-228600">
              <a:defRPr>
                <a:solidFill>
                  <a:schemeClr val="tx1"/>
                </a:solidFill>
                <a:latin typeface="Arial" charset="0"/>
                <a:ea typeface="新細明體" pitchFamily="18" charset="-120"/>
              </a:defRPr>
            </a:lvl5pPr>
            <a:lvl6pPr marL="2514600" indent="-228600" eaLnBrk="0" fontAlgn="base" hangingPunct="0">
              <a:spcBef>
                <a:spcPct val="0"/>
              </a:spcBef>
              <a:spcAft>
                <a:spcPct val="0"/>
              </a:spcAft>
              <a:defRPr>
                <a:solidFill>
                  <a:schemeClr val="tx1"/>
                </a:solidFill>
                <a:latin typeface="Arial" charset="0"/>
                <a:ea typeface="新細明體" pitchFamily="18" charset="-120"/>
              </a:defRPr>
            </a:lvl6pPr>
            <a:lvl7pPr marL="2971800" indent="-228600" eaLnBrk="0" fontAlgn="base" hangingPunct="0">
              <a:spcBef>
                <a:spcPct val="0"/>
              </a:spcBef>
              <a:spcAft>
                <a:spcPct val="0"/>
              </a:spcAft>
              <a:defRPr>
                <a:solidFill>
                  <a:schemeClr val="tx1"/>
                </a:solidFill>
                <a:latin typeface="Arial" charset="0"/>
                <a:ea typeface="新細明體" pitchFamily="18" charset="-120"/>
              </a:defRPr>
            </a:lvl7pPr>
            <a:lvl8pPr marL="3429000" indent="-228600" eaLnBrk="0" fontAlgn="base" hangingPunct="0">
              <a:spcBef>
                <a:spcPct val="0"/>
              </a:spcBef>
              <a:spcAft>
                <a:spcPct val="0"/>
              </a:spcAft>
              <a:defRPr>
                <a:solidFill>
                  <a:schemeClr val="tx1"/>
                </a:solidFill>
                <a:latin typeface="Arial" charset="0"/>
                <a:ea typeface="新細明體" pitchFamily="18" charset="-120"/>
              </a:defRPr>
            </a:lvl8pPr>
            <a:lvl9pPr marL="3886200" indent="-228600" eaLnBrk="0" fontAlgn="base" hangingPunct="0">
              <a:spcBef>
                <a:spcPct val="0"/>
              </a:spcBef>
              <a:spcAft>
                <a:spcPct val="0"/>
              </a:spcAft>
              <a:defRPr>
                <a:solidFill>
                  <a:schemeClr val="tx1"/>
                </a:solidFill>
                <a:latin typeface="Arial" charset="0"/>
                <a:ea typeface="新細明體" pitchFamily="18" charset="-120"/>
              </a:defRPr>
            </a:lvl9pPr>
          </a:lstStyle>
          <a:p>
            <a:pPr>
              <a:defRPr/>
            </a:pPr>
            <a:endParaRPr lang="zh-TW" altLang="en-US" smtClean="0"/>
          </a:p>
        </p:txBody>
      </p:sp>
    </p:spTree>
  </p:cSld>
  <p:clrMap bg1="lt1" tx1="dk1" bg2="lt2" tx2="dk2" accent1="accent1" accent2="accent2" accent3="accent3" accent4="accent4" accent5="accent5" accent6="accent6" hlink="hlink" folHlink="folHlink"/>
  <p:sldLayoutIdLst>
    <p:sldLayoutId id="2147483748"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Lst>
  <p:txStyles>
    <p:titleStyle>
      <a:lvl1pPr algn="l" rtl="0" eaLnBrk="0" fontAlgn="base" hangingPunct="0">
        <a:spcBef>
          <a:spcPct val="0"/>
        </a:spcBef>
        <a:spcAft>
          <a:spcPct val="0"/>
        </a:spcAft>
        <a:defRPr kumimoji="1" sz="3400">
          <a:solidFill>
            <a:srgbClr val="333399"/>
          </a:solidFill>
          <a:effectLst>
            <a:outerShdw blurRad="38100" dist="38100" dir="2700000" algn="tl">
              <a:srgbClr val="C0C0C0"/>
            </a:outerShdw>
          </a:effectLst>
          <a:latin typeface="+mj-lt"/>
          <a:ea typeface="+mj-ea"/>
          <a:cs typeface="+mj-cs"/>
        </a:defRPr>
      </a:lvl1pPr>
      <a:lvl2pPr algn="l" rtl="0" eaLnBrk="0" fontAlgn="base" hangingPunct="0">
        <a:spcBef>
          <a:spcPct val="0"/>
        </a:spcBef>
        <a:spcAft>
          <a:spcPct val="0"/>
        </a:spcAft>
        <a:defRPr kumimoji="1" sz="3400">
          <a:solidFill>
            <a:srgbClr val="333399"/>
          </a:solidFill>
          <a:effectLst>
            <a:outerShdw blurRad="38100" dist="38100" dir="2700000" algn="tl">
              <a:srgbClr val="C0C0C0"/>
            </a:outerShdw>
          </a:effectLst>
          <a:latin typeface="Times New Roman" pitchFamily="18" charset="0"/>
          <a:ea typeface="華康儷粗黑(P)" pitchFamily="34" charset="-120"/>
        </a:defRPr>
      </a:lvl2pPr>
      <a:lvl3pPr algn="l" rtl="0" eaLnBrk="0" fontAlgn="base" hangingPunct="0">
        <a:spcBef>
          <a:spcPct val="0"/>
        </a:spcBef>
        <a:spcAft>
          <a:spcPct val="0"/>
        </a:spcAft>
        <a:defRPr kumimoji="1" sz="3400">
          <a:solidFill>
            <a:srgbClr val="333399"/>
          </a:solidFill>
          <a:effectLst>
            <a:outerShdw blurRad="38100" dist="38100" dir="2700000" algn="tl">
              <a:srgbClr val="C0C0C0"/>
            </a:outerShdw>
          </a:effectLst>
          <a:latin typeface="Times New Roman" pitchFamily="18" charset="0"/>
          <a:ea typeface="華康儷粗黑(P)" pitchFamily="34" charset="-120"/>
        </a:defRPr>
      </a:lvl3pPr>
      <a:lvl4pPr algn="l" rtl="0" eaLnBrk="0" fontAlgn="base" hangingPunct="0">
        <a:spcBef>
          <a:spcPct val="0"/>
        </a:spcBef>
        <a:spcAft>
          <a:spcPct val="0"/>
        </a:spcAft>
        <a:defRPr kumimoji="1" sz="3400">
          <a:solidFill>
            <a:srgbClr val="333399"/>
          </a:solidFill>
          <a:effectLst>
            <a:outerShdw blurRad="38100" dist="38100" dir="2700000" algn="tl">
              <a:srgbClr val="C0C0C0"/>
            </a:outerShdw>
          </a:effectLst>
          <a:latin typeface="Times New Roman" pitchFamily="18" charset="0"/>
          <a:ea typeface="華康儷粗黑(P)" pitchFamily="34" charset="-120"/>
        </a:defRPr>
      </a:lvl4pPr>
      <a:lvl5pPr algn="l" rtl="0" eaLnBrk="0" fontAlgn="base" hangingPunct="0">
        <a:spcBef>
          <a:spcPct val="0"/>
        </a:spcBef>
        <a:spcAft>
          <a:spcPct val="0"/>
        </a:spcAft>
        <a:defRPr kumimoji="1" sz="3400">
          <a:solidFill>
            <a:srgbClr val="333399"/>
          </a:solidFill>
          <a:effectLst>
            <a:outerShdw blurRad="38100" dist="38100" dir="2700000" algn="tl">
              <a:srgbClr val="C0C0C0"/>
            </a:outerShdw>
          </a:effectLst>
          <a:latin typeface="Times New Roman" pitchFamily="18" charset="0"/>
          <a:ea typeface="華康儷粗黑(P)" pitchFamily="34" charset="-120"/>
        </a:defRPr>
      </a:lvl5pPr>
      <a:lvl6pPr marL="457200" algn="l" rtl="0" fontAlgn="base">
        <a:spcBef>
          <a:spcPct val="0"/>
        </a:spcBef>
        <a:spcAft>
          <a:spcPct val="0"/>
        </a:spcAft>
        <a:defRPr kumimoji="1" sz="3400">
          <a:solidFill>
            <a:srgbClr val="333399"/>
          </a:solidFill>
          <a:effectLst>
            <a:outerShdw blurRad="38100" dist="38100" dir="2700000" algn="tl">
              <a:srgbClr val="C0C0C0"/>
            </a:outerShdw>
          </a:effectLst>
          <a:latin typeface="Times New Roman" pitchFamily="18" charset="0"/>
          <a:ea typeface="華康儷粗黑(P)" pitchFamily="34" charset="-120"/>
        </a:defRPr>
      </a:lvl6pPr>
      <a:lvl7pPr marL="914400" algn="l" rtl="0" fontAlgn="base">
        <a:spcBef>
          <a:spcPct val="0"/>
        </a:spcBef>
        <a:spcAft>
          <a:spcPct val="0"/>
        </a:spcAft>
        <a:defRPr kumimoji="1" sz="3400">
          <a:solidFill>
            <a:srgbClr val="333399"/>
          </a:solidFill>
          <a:effectLst>
            <a:outerShdw blurRad="38100" dist="38100" dir="2700000" algn="tl">
              <a:srgbClr val="C0C0C0"/>
            </a:outerShdw>
          </a:effectLst>
          <a:latin typeface="Times New Roman" pitchFamily="18" charset="0"/>
          <a:ea typeface="華康儷粗黑(P)" pitchFamily="34" charset="-120"/>
        </a:defRPr>
      </a:lvl7pPr>
      <a:lvl8pPr marL="1371600" algn="l" rtl="0" fontAlgn="base">
        <a:spcBef>
          <a:spcPct val="0"/>
        </a:spcBef>
        <a:spcAft>
          <a:spcPct val="0"/>
        </a:spcAft>
        <a:defRPr kumimoji="1" sz="3400">
          <a:solidFill>
            <a:srgbClr val="333399"/>
          </a:solidFill>
          <a:effectLst>
            <a:outerShdw blurRad="38100" dist="38100" dir="2700000" algn="tl">
              <a:srgbClr val="C0C0C0"/>
            </a:outerShdw>
          </a:effectLst>
          <a:latin typeface="Times New Roman" pitchFamily="18" charset="0"/>
          <a:ea typeface="華康儷粗黑(P)" pitchFamily="34" charset="-120"/>
        </a:defRPr>
      </a:lvl8pPr>
      <a:lvl9pPr marL="1828800" algn="l" rtl="0" fontAlgn="base">
        <a:spcBef>
          <a:spcPct val="0"/>
        </a:spcBef>
        <a:spcAft>
          <a:spcPct val="0"/>
        </a:spcAft>
        <a:defRPr kumimoji="1" sz="3400">
          <a:solidFill>
            <a:srgbClr val="333399"/>
          </a:solidFill>
          <a:effectLst>
            <a:outerShdw blurRad="38100" dist="38100" dir="2700000" algn="tl">
              <a:srgbClr val="C0C0C0"/>
            </a:outerShdw>
          </a:effectLst>
          <a:latin typeface="Times New Roman" pitchFamily="18" charset="0"/>
          <a:ea typeface="華康儷粗黑(P)" pitchFamily="34" charset="-120"/>
        </a:defRPr>
      </a:lvl9pPr>
    </p:titleStyle>
    <p:bodyStyle>
      <a:lvl1pPr marL="342900" indent="-342900" algn="l" rtl="0" eaLnBrk="0" fontAlgn="base" hangingPunct="0">
        <a:spcBef>
          <a:spcPct val="25000"/>
        </a:spcBef>
        <a:spcAft>
          <a:spcPct val="0"/>
        </a:spcAft>
        <a:buFont typeface="Wingdings" panose="05000000000000000000" pitchFamily="2" charset="2"/>
        <a:buChar char="q"/>
        <a:defRPr kumimoji="1" sz="2400">
          <a:solidFill>
            <a:schemeClr val="tx1"/>
          </a:solidFill>
          <a:latin typeface="+mn-lt"/>
          <a:ea typeface="+mn-ea"/>
          <a:cs typeface="+mn-cs"/>
        </a:defRPr>
      </a:lvl1pPr>
      <a:lvl2pPr marL="742950" indent="-285750" algn="l" rtl="0" eaLnBrk="0" fontAlgn="base" hangingPunct="0">
        <a:spcBef>
          <a:spcPct val="25000"/>
        </a:spcBef>
        <a:spcAft>
          <a:spcPct val="0"/>
        </a:spcAft>
        <a:buChar char="•"/>
        <a:defRPr kumimoji="1" sz="2000">
          <a:solidFill>
            <a:schemeClr val="tx1"/>
          </a:solidFill>
          <a:latin typeface="+mn-lt"/>
          <a:ea typeface="華康標楷體(P)" pitchFamily="66" charset="-120"/>
        </a:defRPr>
      </a:lvl2pPr>
      <a:lvl3pPr marL="1143000" indent="-228600" algn="l" rtl="0" eaLnBrk="0" fontAlgn="base" hangingPunct="0">
        <a:spcBef>
          <a:spcPct val="25000"/>
        </a:spcBef>
        <a:spcAft>
          <a:spcPct val="0"/>
        </a:spcAft>
        <a:buClr>
          <a:schemeClr val="bg2"/>
        </a:buClr>
        <a:buFont typeface="Wingdings" panose="05000000000000000000" pitchFamily="2" charset="2"/>
        <a:buChar char="Ø"/>
        <a:defRPr kumimoji="1">
          <a:solidFill>
            <a:schemeClr val="tx1"/>
          </a:solidFill>
          <a:latin typeface="+mn-lt"/>
          <a:ea typeface="華康標楷體(P)" pitchFamily="66" charset="-120"/>
        </a:defRPr>
      </a:lvl3pPr>
      <a:lvl4pPr marL="1600200" indent="-228600" algn="l" rtl="0" eaLnBrk="0" fontAlgn="base" hangingPunct="0">
        <a:spcBef>
          <a:spcPct val="25000"/>
        </a:spcBef>
        <a:spcAft>
          <a:spcPct val="0"/>
        </a:spcAft>
        <a:buChar char="–"/>
        <a:defRPr kumimoji="1" sz="1600">
          <a:solidFill>
            <a:schemeClr val="tx1"/>
          </a:solidFill>
          <a:latin typeface="+mn-lt"/>
          <a:ea typeface="華康標楷體(P)" pitchFamily="66" charset="-120"/>
        </a:defRPr>
      </a:lvl4pPr>
      <a:lvl5pPr marL="2057400" indent="-228600" algn="l" rtl="0" eaLnBrk="0" fontAlgn="base" hangingPunct="0">
        <a:spcBef>
          <a:spcPct val="25000"/>
        </a:spcBef>
        <a:spcAft>
          <a:spcPct val="0"/>
        </a:spcAft>
        <a:buChar char="»"/>
        <a:defRPr kumimoji="1" sz="2000">
          <a:solidFill>
            <a:schemeClr val="tx1"/>
          </a:solidFill>
          <a:latin typeface="+mn-lt"/>
          <a:ea typeface="華康標楷體(P)" pitchFamily="66" charset="-120"/>
        </a:defRPr>
      </a:lvl5pPr>
      <a:lvl6pPr marL="2514600" indent="-228600" algn="l" rtl="0" fontAlgn="base">
        <a:spcBef>
          <a:spcPct val="25000"/>
        </a:spcBef>
        <a:spcAft>
          <a:spcPct val="0"/>
        </a:spcAft>
        <a:buChar char="»"/>
        <a:defRPr kumimoji="1" sz="2000">
          <a:solidFill>
            <a:schemeClr val="tx1"/>
          </a:solidFill>
          <a:latin typeface="+mn-lt"/>
          <a:ea typeface="華康標楷體(P)" pitchFamily="66" charset="-120"/>
        </a:defRPr>
      </a:lvl6pPr>
      <a:lvl7pPr marL="2971800" indent="-228600" algn="l" rtl="0" fontAlgn="base">
        <a:spcBef>
          <a:spcPct val="25000"/>
        </a:spcBef>
        <a:spcAft>
          <a:spcPct val="0"/>
        </a:spcAft>
        <a:buChar char="»"/>
        <a:defRPr kumimoji="1" sz="2000">
          <a:solidFill>
            <a:schemeClr val="tx1"/>
          </a:solidFill>
          <a:latin typeface="+mn-lt"/>
          <a:ea typeface="華康標楷體(P)" pitchFamily="66" charset="-120"/>
        </a:defRPr>
      </a:lvl7pPr>
      <a:lvl8pPr marL="3429000" indent="-228600" algn="l" rtl="0" fontAlgn="base">
        <a:spcBef>
          <a:spcPct val="25000"/>
        </a:spcBef>
        <a:spcAft>
          <a:spcPct val="0"/>
        </a:spcAft>
        <a:buChar char="»"/>
        <a:defRPr kumimoji="1" sz="2000">
          <a:solidFill>
            <a:schemeClr val="tx1"/>
          </a:solidFill>
          <a:latin typeface="+mn-lt"/>
          <a:ea typeface="華康標楷體(P)" pitchFamily="66" charset="-120"/>
        </a:defRPr>
      </a:lvl8pPr>
      <a:lvl9pPr marL="3886200" indent="-228600" algn="l" rtl="0" fontAlgn="base">
        <a:spcBef>
          <a:spcPct val="25000"/>
        </a:spcBef>
        <a:spcAft>
          <a:spcPct val="0"/>
        </a:spcAft>
        <a:buChar char="»"/>
        <a:defRPr kumimoji="1" sz="2000">
          <a:solidFill>
            <a:schemeClr val="tx1"/>
          </a:solidFill>
          <a:latin typeface="+mn-lt"/>
          <a:ea typeface="華康標楷體(P)" pitchFamily="66" charset="-120"/>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5.wmf"/><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7.jpe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1.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png"/><Relationship Id="rId5" Type="http://schemas.openxmlformats.org/officeDocument/2006/relationships/hyperlink" Target="http://zh.wikipedia.org/wiki/Fork%E7%82%B8%E5%BC%B9#mediaviewer/File:Fork_bomb.svg" TargetMode="External"/><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11.png"/></Relationships>
</file>

<file path=ppt/slides/_rels/slide26.xml.rels><?xml version="1.0" encoding="UTF-8" standalone="yes"?>
<Relationships xmlns="http://schemas.openxmlformats.org/package/2006/relationships"><Relationship Id="rId3" Type="http://schemas.openxmlformats.org/officeDocument/2006/relationships/image" Target="../media/image12.png"/><Relationship Id="rId4" Type="http://schemas.openxmlformats.org/officeDocument/2006/relationships/image" Target="../media/image13.png"/><Relationship Id="rId5" Type="http://schemas.openxmlformats.org/officeDocument/2006/relationships/image" Target="../media/image14.png"/><Relationship Id="rId6" Type="http://schemas.openxmlformats.org/officeDocument/2006/relationships/image" Target="../media/image15.png"/><Relationship Id="rId1" Type="http://schemas.openxmlformats.org/officeDocument/2006/relationships/slideLayout" Target="../slideLayouts/slideLayout4.xml"/><Relationship Id="rId2" Type="http://schemas.openxmlformats.org/officeDocument/2006/relationships/notesSlide" Target="../notesSlides/notesSlide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16.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p:txBody>
          <a:bodyPr/>
          <a:lstStyle/>
          <a:p>
            <a:pPr eaLnBrk="1" hangingPunct="1">
              <a:defRPr/>
            </a:pPr>
            <a:r>
              <a:rPr lang="en-US" altLang="zh-TW" dirty="0" smtClean="0">
                <a:ea typeface="新細明體" pitchFamily="18" charset="-120"/>
              </a:rPr>
              <a:t>Controlling Processes</a:t>
            </a:r>
          </a:p>
        </p:txBody>
      </p:sp>
      <p:sp>
        <p:nvSpPr>
          <p:cNvPr id="3075" name="Rectangle 3"/>
          <p:cNvSpPr>
            <a:spLocks noGrp="1" noChangeArrowheads="1"/>
          </p:cNvSpPr>
          <p:nvPr>
            <p:ph type="subTitle" idx="1"/>
          </p:nvPr>
        </p:nvSpPr>
        <p:spPr/>
        <p:txBody>
          <a:bodyPr/>
          <a:lstStyle/>
          <a:p>
            <a:pPr eaLnBrk="1" hangingPunct="1"/>
            <a:r>
              <a:rPr lang="en-US" altLang="zh-TW" dirty="0" err="1" smtClean="0">
                <a:ea typeface="新細明體" panose="02020500000000000000" pitchFamily="18" charset="-120"/>
              </a:rPr>
              <a:t>zjlin</a:t>
            </a:r>
            <a:endParaRPr lang="zh-TW" altLang="zh-TW" dirty="0" smtClean="0">
              <a:ea typeface="新細明體" panose="02020500000000000000" pitchFamily="18" charset="-12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defRPr/>
            </a:pPr>
            <a:r>
              <a:rPr lang="en-US" altLang="zh-TW" sz="3000" smtClean="0">
                <a:ea typeface="新細明體" pitchFamily="18" charset="-120"/>
              </a:rPr>
              <a:t>Signal </a:t>
            </a:r>
            <a:r>
              <a:rPr lang="en-US" altLang="zh-TW" sz="3000" smtClean="0">
                <a:latin typeface="Verdana"/>
                <a:ea typeface="新細明體" pitchFamily="18" charset="-120"/>
              </a:rPr>
              <a:t>–</a:t>
            </a:r>
            <a:r>
              <a:rPr lang="en-US" altLang="zh-TW" sz="3000" smtClean="0">
                <a:ea typeface="新細明體" pitchFamily="18" charset="-120"/>
              </a:rPr>
              <a:t/>
            </a:r>
            <a:br>
              <a:rPr lang="en-US" altLang="zh-TW" sz="3000" smtClean="0">
                <a:ea typeface="新細明體" pitchFamily="18" charset="-120"/>
              </a:rPr>
            </a:br>
            <a:r>
              <a:rPr lang="en-US" altLang="zh-TW" sz="3000" smtClean="0">
                <a:ea typeface="新細明體" pitchFamily="18" charset="-120"/>
              </a:rPr>
              <a:t>	FreeBSD signals</a:t>
            </a:r>
          </a:p>
        </p:txBody>
      </p:sp>
      <p:sp>
        <p:nvSpPr>
          <p:cNvPr id="12291" name="Rectangle 3"/>
          <p:cNvSpPr>
            <a:spLocks noGrp="1" noChangeArrowheads="1"/>
          </p:cNvSpPr>
          <p:nvPr>
            <p:ph type="body" idx="1"/>
          </p:nvPr>
        </p:nvSpPr>
        <p:spPr/>
        <p:txBody>
          <a:bodyPr/>
          <a:lstStyle/>
          <a:p>
            <a:pPr eaLnBrk="1" hangingPunct="1"/>
            <a:r>
              <a:rPr lang="en-US" altLang="zh-TW" smtClean="0">
                <a:ea typeface="新細明體" panose="02020500000000000000" pitchFamily="18" charset="-120"/>
              </a:rPr>
              <a:t>signal(3) or see /usr/include/sys/signal.h</a:t>
            </a:r>
            <a:endParaRPr lang="en-US" altLang="zh-TW" sz="1200" smtClean="0">
              <a:ea typeface="新細明體" panose="02020500000000000000" pitchFamily="18" charset="-120"/>
            </a:endParaRPr>
          </a:p>
          <a:p>
            <a:pPr eaLnBrk="1" hangingPunct="1">
              <a:buFont typeface="Wingdings" panose="05000000000000000000" pitchFamily="2" charset="2"/>
              <a:buNone/>
            </a:pPr>
            <a:r>
              <a:rPr lang="en-US" altLang="zh-TW" b="1" smtClean="0">
                <a:ea typeface="新細明體" panose="02020500000000000000" pitchFamily="18" charset="-120"/>
              </a:rPr>
              <a:t>FreeBSD</a:t>
            </a:r>
          </a:p>
        </p:txBody>
      </p:sp>
      <p:graphicFrame>
        <p:nvGraphicFramePr>
          <p:cNvPr id="31995" name="Group 251"/>
          <p:cNvGraphicFramePr>
            <a:graphicFrameLocks noGrp="1"/>
          </p:cNvGraphicFramePr>
          <p:nvPr>
            <p:ph sz="half" idx="4294967295"/>
          </p:nvPr>
        </p:nvGraphicFramePr>
        <p:xfrm>
          <a:off x="1066800" y="2362200"/>
          <a:ext cx="7766050" cy="4165603"/>
        </p:xfrm>
        <a:graphic>
          <a:graphicData uri="http://schemas.openxmlformats.org/drawingml/2006/table">
            <a:tbl>
              <a:tblPr/>
              <a:tblGrid>
                <a:gridCol w="533400"/>
                <a:gridCol w="1295400"/>
                <a:gridCol w="1746250"/>
                <a:gridCol w="1371600"/>
                <a:gridCol w="914400"/>
                <a:gridCol w="914400"/>
                <a:gridCol w="990600"/>
              </a:tblGrid>
              <a:tr h="579438">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1" i="0" u="none" strike="noStrike" cap="none" normalizeH="0" baseline="0" smtClean="0">
                          <a:ln>
                            <a:noFill/>
                          </a:ln>
                          <a:solidFill>
                            <a:schemeClr val="tx2"/>
                          </a:solidFill>
                          <a:effectLst/>
                          <a:latin typeface="Times New Roman" pitchFamily="18" charset="0"/>
                          <a:ea typeface="新細明體" pitchFamily="18" charset="-120"/>
                        </a:rPr>
                        <a:t>#</a:t>
                      </a:r>
                    </a:p>
                  </a:txBody>
                  <a:tcPr marT="45723" marB="4572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1" i="0" u="none" strike="noStrike" cap="none" normalizeH="0" baseline="0" smtClean="0">
                          <a:ln>
                            <a:noFill/>
                          </a:ln>
                          <a:solidFill>
                            <a:schemeClr val="tx2"/>
                          </a:solidFill>
                          <a:effectLst/>
                          <a:latin typeface="Times New Roman" pitchFamily="18" charset="0"/>
                          <a:ea typeface="新細明體" pitchFamily="18" charset="-120"/>
                        </a:rPr>
                        <a:t>Name</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1" i="0" u="none" strike="noStrike" cap="none" normalizeH="0" baseline="0" smtClean="0">
                          <a:ln>
                            <a:noFill/>
                          </a:ln>
                          <a:solidFill>
                            <a:schemeClr val="tx2"/>
                          </a:solidFill>
                          <a:effectLst/>
                          <a:latin typeface="Times New Roman" pitchFamily="18" charset="0"/>
                          <a:ea typeface="新細明體" pitchFamily="18" charset="-120"/>
                        </a:rPr>
                        <a:t>Description</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1" i="0" u="none" strike="noStrike" cap="none" normalizeH="0" baseline="0" smtClean="0">
                          <a:ln>
                            <a:noFill/>
                          </a:ln>
                          <a:solidFill>
                            <a:schemeClr val="tx2"/>
                          </a:solidFill>
                          <a:effectLst/>
                          <a:latin typeface="Times New Roman" pitchFamily="18" charset="0"/>
                          <a:ea typeface="新細明體" pitchFamily="18" charset="-120"/>
                        </a:rPr>
                        <a:t>Default</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1" i="0" u="none" strike="noStrike" cap="none" normalizeH="0" baseline="0" smtClean="0">
                          <a:ln>
                            <a:noFill/>
                          </a:ln>
                          <a:solidFill>
                            <a:schemeClr val="tx2"/>
                          </a:solidFill>
                          <a:effectLst/>
                          <a:latin typeface="Times New Roman" pitchFamily="18" charset="0"/>
                          <a:ea typeface="新細明體" pitchFamily="18" charset="-120"/>
                        </a:rPr>
                        <a:t>Catch</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1" i="0" u="none" strike="noStrike" cap="none" normalizeH="0" baseline="0" smtClean="0">
                          <a:ln>
                            <a:noFill/>
                          </a:ln>
                          <a:solidFill>
                            <a:schemeClr val="tx2"/>
                          </a:solidFill>
                          <a:effectLst/>
                          <a:latin typeface="Times New Roman" pitchFamily="18" charset="0"/>
                          <a:ea typeface="新細明體" pitchFamily="18" charset="-120"/>
                        </a:rPr>
                        <a:t>Block</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1" i="0" u="none" strike="noStrike" cap="none" normalizeH="0" baseline="0" smtClean="0">
                          <a:ln>
                            <a:noFill/>
                          </a:ln>
                          <a:solidFill>
                            <a:schemeClr val="tx2"/>
                          </a:solidFill>
                          <a:effectLst/>
                          <a:latin typeface="Times New Roman" pitchFamily="18" charset="0"/>
                          <a:ea typeface="新細明體" pitchFamily="18" charset="-120"/>
                        </a:rPr>
                        <a:t>Dump core</a:t>
                      </a:r>
                    </a:p>
                  </a:txBody>
                  <a:tcPr marT="45723" marB="45723"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00"/>
                    </a:solidFill>
                  </a:tcPr>
                </a:tc>
              </a:tr>
              <a:tr h="350838">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1</a:t>
                      </a:r>
                    </a:p>
                  </a:txBody>
                  <a:tcPr marT="45723" marB="4572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l"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SIGHUP</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Hangup</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Terminate</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endParaRPr kumimoji="1" lang="zh-TW" altLang="zh-TW" sz="1600" b="0" i="0" u="none" strike="noStrike" cap="none" normalizeH="0" baseline="0" smtClean="0">
                        <a:ln>
                          <a:noFill/>
                        </a:ln>
                        <a:solidFill>
                          <a:schemeClr val="tx2"/>
                        </a:solidFill>
                        <a:effectLst/>
                        <a:latin typeface="Times New Roman" pitchFamily="18" charset="0"/>
                        <a:ea typeface="新細明體" pitchFamily="18" charset="-120"/>
                      </a:endParaRP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endParaRPr kumimoji="1" lang="zh-TW" altLang="zh-TW" sz="1600" b="0" i="0" u="none" strike="noStrike" cap="none" normalizeH="0" baseline="0" smtClean="0">
                        <a:ln>
                          <a:noFill/>
                        </a:ln>
                        <a:solidFill>
                          <a:schemeClr val="tx2"/>
                        </a:solidFill>
                        <a:effectLst/>
                        <a:latin typeface="Times New Roman" pitchFamily="18" charset="0"/>
                        <a:ea typeface="新細明體" pitchFamily="18" charset="-120"/>
                      </a:endParaRP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endParaRPr kumimoji="1" lang="zh-TW" altLang="zh-TW" sz="1600" b="0" i="0" u="none" strike="noStrike" cap="none" normalizeH="0" baseline="0" smtClean="0">
                        <a:ln>
                          <a:noFill/>
                        </a:ln>
                        <a:solidFill>
                          <a:schemeClr val="tx2"/>
                        </a:solidFill>
                        <a:effectLst/>
                        <a:latin typeface="Times New Roman" pitchFamily="18" charset="0"/>
                        <a:ea typeface="新細明體" pitchFamily="18" charset="-120"/>
                      </a:endParaRPr>
                    </a:p>
                  </a:txBody>
                  <a:tcPr marT="45723" marB="45723"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7188">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2</a:t>
                      </a:r>
                    </a:p>
                  </a:txBody>
                  <a:tcPr marT="45723" marB="4572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l"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SIGINT</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Interrupt (^C)</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Terminate</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endParaRPr kumimoji="1" lang="zh-TW" altLang="zh-TW" sz="1600" b="0" i="0" u="none" strike="noStrike" cap="none" normalizeH="0" baseline="0" smtClean="0">
                        <a:ln>
                          <a:noFill/>
                        </a:ln>
                        <a:solidFill>
                          <a:schemeClr val="tx2"/>
                        </a:solidFill>
                        <a:effectLst/>
                        <a:latin typeface="Times New Roman" pitchFamily="18" charset="0"/>
                        <a:ea typeface="新細明體" pitchFamily="18" charset="-120"/>
                      </a:endParaRP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endParaRPr kumimoji="1" lang="zh-TW" altLang="zh-TW" sz="1600" b="0" i="0" u="none" strike="noStrike" cap="none" normalizeH="0" baseline="0" smtClean="0">
                        <a:ln>
                          <a:noFill/>
                        </a:ln>
                        <a:solidFill>
                          <a:schemeClr val="tx2"/>
                        </a:solidFill>
                        <a:effectLst/>
                        <a:latin typeface="Times New Roman" pitchFamily="18" charset="0"/>
                        <a:ea typeface="新細明體" pitchFamily="18" charset="-120"/>
                      </a:endParaRP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endParaRPr kumimoji="1" lang="zh-TW" altLang="zh-TW" sz="1600" b="0" i="0" u="none" strike="noStrike" cap="none" normalizeH="0" baseline="0" smtClean="0">
                        <a:ln>
                          <a:noFill/>
                        </a:ln>
                        <a:solidFill>
                          <a:schemeClr val="tx2"/>
                        </a:solidFill>
                        <a:effectLst/>
                        <a:latin typeface="Times New Roman" pitchFamily="18" charset="0"/>
                        <a:ea typeface="新細明體" pitchFamily="18" charset="-120"/>
                      </a:endParaRPr>
                    </a:p>
                  </a:txBody>
                  <a:tcPr marT="45723" marB="45723"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5600">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3</a:t>
                      </a:r>
                    </a:p>
                  </a:txBody>
                  <a:tcPr marT="45723" marB="4572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l"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SIGQUIT</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Quit </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Terminate</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endParaRPr kumimoji="1" lang="zh-TW" altLang="zh-TW" sz="1600" b="0" i="0" u="none" strike="noStrike" cap="none" normalizeH="0" baseline="0" smtClean="0">
                        <a:ln>
                          <a:noFill/>
                        </a:ln>
                        <a:solidFill>
                          <a:schemeClr val="tx2"/>
                        </a:solidFill>
                        <a:effectLst/>
                        <a:latin typeface="Times New Roman" pitchFamily="18" charset="0"/>
                        <a:ea typeface="新細明體" pitchFamily="18" charset="-120"/>
                      </a:endParaRP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endParaRPr kumimoji="1" lang="zh-TW" altLang="zh-TW" sz="1600" b="0" i="0" u="none" strike="noStrike" cap="none" normalizeH="0" baseline="0" smtClean="0">
                        <a:ln>
                          <a:noFill/>
                        </a:ln>
                        <a:solidFill>
                          <a:schemeClr val="tx2"/>
                        </a:solidFill>
                        <a:effectLst/>
                        <a:latin typeface="Times New Roman" pitchFamily="18" charset="0"/>
                        <a:ea typeface="新細明體" pitchFamily="18" charset="-120"/>
                      </a:endParaRP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endParaRPr kumimoji="1" lang="zh-TW" altLang="zh-TW" sz="1600" b="0" i="0" u="none" strike="noStrike" cap="none" normalizeH="0" baseline="0" smtClean="0">
                        <a:ln>
                          <a:noFill/>
                        </a:ln>
                        <a:solidFill>
                          <a:schemeClr val="tx2"/>
                        </a:solidFill>
                        <a:effectLst/>
                        <a:latin typeface="Times New Roman" pitchFamily="18" charset="0"/>
                        <a:ea typeface="新細明體" pitchFamily="18" charset="-120"/>
                      </a:endParaRPr>
                    </a:p>
                  </a:txBody>
                  <a:tcPr marT="45723" marB="45723"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7188">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9</a:t>
                      </a:r>
                    </a:p>
                  </a:txBody>
                  <a:tcPr marT="45723" marB="4572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l"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SIGKILL</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Kill</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Terminate</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endParaRPr kumimoji="1" lang="zh-TW" altLang="zh-TW" sz="1600" b="0" i="0" u="none" strike="noStrike" cap="none" normalizeH="0" baseline="0" smtClean="0">
                        <a:ln>
                          <a:noFill/>
                        </a:ln>
                        <a:solidFill>
                          <a:schemeClr val="tx2"/>
                        </a:solidFill>
                        <a:effectLst/>
                        <a:latin typeface="Times New Roman" pitchFamily="18" charset="0"/>
                        <a:ea typeface="新細明體" pitchFamily="18" charset="-120"/>
                      </a:endParaRP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endParaRPr kumimoji="1" lang="zh-TW" altLang="zh-TW" sz="1600" b="0" i="0" u="none" strike="noStrike" cap="none" normalizeH="0" baseline="0" smtClean="0">
                        <a:ln>
                          <a:noFill/>
                        </a:ln>
                        <a:solidFill>
                          <a:schemeClr val="tx2"/>
                        </a:solidFill>
                        <a:effectLst/>
                        <a:latin typeface="Times New Roman" pitchFamily="18" charset="0"/>
                        <a:ea typeface="新細明體" pitchFamily="18" charset="-120"/>
                      </a:endParaRP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endParaRPr kumimoji="1" lang="zh-TW" altLang="zh-TW" sz="1600" b="0" i="0" u="none" strike="noStrike" cap="none" normalizeH="0" baseline="0" smtClean="0">
                        <a:ln>
                          <a:noFill/>
                        </a:ln>
                        <a:solidFill>
                          <a:schemeClr val="tx2"/>
                        </a:solidFill>
                        <a:effectLst/>
                        <a:latin typeface="Times New Roman" pitchFamily="18" charset="0"/>
                        <a:ea typeface="新細明體" pitchFamily="18" charset="-120"/>
                      </a:endParaRPr>
                    </a:p>
                  </a:txBody>
                  <a:tcPr marT="45723" marB="45723"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7188">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10</a:t>
                      </a:r>
                    </a:p>
                  </a:txBody>
                  <a:tcPr marT="45723" marB="4572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l"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SIGBUS</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Bus error</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Terminate</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endParaRPr kumimoji="1" lang="zh-TW" altLang="zh-TW" sz="1600" b="0" i="0" u="none" strike="noStrike" cap="none" normalizeH="0" baseline="0" smtClean="0">
                        <a:ln>
                          <a:noFill/>
                        </a:ln>
                        <a:solidFill>
                          <a:schemeClr val="tx2"/>
                        </a:solidFill>
                        <a:effectLst/>
                        <a:latin typeface="Times New Roman" pitchFamily="18" charset="0"/>
                        <a:ea typeface="新細明體" pitchFamily="18" charset="-120"/>
                      </a:endParaRP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endParaRPr kumimoji="1" lang="zh-TW" altLang="zh-TW" sz="1600" b="0" i="0" u="none" strike="noStrike" cap="none" normalizeH="0" baseline="0" smtClean="0">
                        <a:ln>
                          <a:noFill/>
                        </a:ln>
                        <a:solidFill>
                          <a:schemeClr val="tx2"/>
                        </a:solidFill>
                        <a:effectLst/>
                        <a:latin typeface="Times New Roman" pitchFamily="18" charset="0"/>
                        <a:ea typeface="新細明體" pitchFamily="18" charset="-120"/>
                      </a:endParaRP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endParaRPr kumimoji="1" lang="zh-TW" altLang="zh-TW" sz="1600" b="0" i="0" u="none" strike="noStrike" cap="none" normalizeH="0" baseline="0" smtClean="0">
                        <a:ln>
                          <a:noFill/>
                        </a:ln>
                        <a:solidFill>
                          <a:schemeClr val="tx2"/>
                        </a:solidFill>
                        <a:effectLst/>
                        <a:latin typeface="Times New Roman" pitchFamily="18" charset="0"/>
                        <a:ea typeface="新細明體" pitchFamily="18" charset="-120"/>
                      </a:endParaRPr>
                    </a:p>
                  </a:txBody>
                  <a:tcPr marT="45723" marB="45723"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5600">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11</a:t>
                      </a:r>
                    </a:p>
                  </a:txBody>
                  <a:tcPr marT="45723" marB="4572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l"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SIGSEGV</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Segmentation fault</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Terminate</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endParaRPr kumimoji="1" lang="zh-TW" altLang="zh-TW" sz="1600" b="0" i="0" u="none" strike="noStrike" cap="none" normalizeH="0" baseline="0" smtClean="0">
                        <a:ln>
                          <a:noFill/>
                        </a:ln>
                        <a:solidFill>
                          <a:schemeClr val="tx2"/>
                        </a:solidFill>
                        <a:effectLst/>
                        <a:latin typeface="Times New Roman" pitchFamily="18" charset="0"/>
                        <a:ea typeface="新細明體" pitchFamily="18" charset="-120"/>
                      </a:endParaRP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endParaRPr kumimoji="1" lang="zh-TW" altLang="zh-TW" sz="1600" b="0" i="0" u="none" strike="noStrike" cap="none" normalizeH="0" baseline="0" smtClean="0">
                        <a:ln>
                          <a:noFill/>
                        </a:ln>
                        <a:solidFill>
                          <a:schemeClr val="tx2"/>
                        </a:solidFill>
                        <a:effectLst/>
                        <a:latin typeface="Times New Roman" pitchFamily="18" charset="0"/>
                        <a:ea typeface="新細明體" pitchFamily="18" charset="-120"/>
                      </a:endParaRP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endParaRPr kumimoji="1" lang="zh-TW" altLang="zh-TW" sz="1600" b="0" i="0" u="none" strike="noStrike" cap="none" normalizeH="0" baseline="0" smtClean="0">
                        <a:ln>
                          <a:noFill/>
                        </a:ln>
                        <a:solidFill>
                          <a:schemeClr val="tx2"/>
                        </a:solidFill>
                        <a:effectLst/>
                        <a:latin typeface="Times New Roman" pitchFamily="18" charset="0"/>
                        <a:ea typeface="新細明體" pitchFamily="18" charset="-120"/>
                      </a:endParaRPr>
                    </a:p>
                  </a:txBody>
                  <a:tcPr marT="45723" marB="45723"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5125">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15</a:t>
                      </a:r>
                    </a:p>
                  </a:txBody>
                  <a:tcPr marT="45723" marB="4572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l"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SIGTERM</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Soft. termination</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Terminate</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endParaRPr kumimoji="1" lang="zh-TW" altLang="zh-TW" sz="1600" b="0" i="0" u="none" strike="noStrike" cap="none" normalizeH="0" baseline="0" smtClean="0">
                        <a:ln>
                          <a:noFill/>
                        </a:ln>
                        <a:solidFill>
                          <a:schemeClr val="tx2"/>
                        </a:solidFill>
                        <a:effectLst/>
                        <a:latin typeface="Times New Roman" pitchFamily="18" charset="0"/>
                        <a:ea typeface="新細明體" pitchFamily="18" charset="-120"/>
                      </a:endParaRP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endParaRPr kumimoji="1" lang="zh-TW" altLang="zh-TW" sz="1600" b="0" i="0" u="none" strike="noStrike" cap="none" normalizeH="0" baseline="0" smtClean="0">
                        <a:ln>
                          <a:noFill/>
                        </a:ln>
                        <a:solidFill>
                          <a:schemeClr val="tx2"/>
                        </a:solidFill>
                        <a:effectLst/>
                        <a:latin typeface="Times New Roman" pitchFamily="18" charset="0"/>
                        <a:ea typeface="新細明體" pitchFamily="18" charset="-120"/>
                      </a:endParaRP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endParaRPr kumimoji="1" lang="zh-TW" altLang="zh-TW" sz="1600" b="0" i="0" u="none" strike="noStrike" cap="none" normalizeH="0" baseline="0" smtClean="0">
                        <a:ln>
                          <a:noFill/>
                        </a:ln>
                        <a:solidFill>
                          <a:schemeClr val="tx2"/>
                        </a:solidFill>
                        <a:effectLst/>
                        <a:latin typeface="Times New Roman" pitchFamily="18" charset="0"/>
                        <a:ea typeface="新細明體" pitchFamily="18" charset="-120"/>
                      </a:endParaRPr>
                    </a:p>
                  </a:txBody>
                  <a:tcPr marT="45723" marB="45723"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5125">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17</a:t>
                      </a:r>
                    </a:p>
                  </a:txBody>
                  <a:tcPr marT="45723" marB="4572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l"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SIGSTOP</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Stop</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Stop</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endParaRPr kumimoji="1" lang="zh-TW" altLang="zh-TW" sz="1600" b="0" i="0" u="none" strike="noStrike" cap="none" normalizeH="0" baseline="0" smtClean="0">
                        <a:ln>
                          <a:noFill/>
                        </a:ln>
                        <a:solidFill>
                          <a:schemeClr val="tx2"/>
                        </a:solidFill>
                        <a:effectLst/>
                        <a:latin typeface="Times New Roman" pitchFamily="18" charset="0"/>
                        <a:ea typeface="新細明體" pitchFamily="18" charset="-120"/>
                      </a:endParaRP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endParaRPr kumimoji="1" lang="zh-TW" altLang="zh-TW" sz="1600" b="0" i="0" u="none" strike="noStrike" cap="none" normalizeH="0" baseline="0" smtClean="0">
                        <a:ln>
                          <a:noFill/>
                        </a:ln>
                        <a:solidFill>
                          <a:schemeClr val="tx2"/>
                        </a:solidFill>
                        <a:effectLst/>
                        <a:latin typeface="Times New Roman" pitchFamily="18" charset="0"/>
                        <a:ea typeface="新細明體" pitchFamily="18" charset="-120"/>
                      </a:endParaRP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endParaRPr kumimoji="1" lang="zh-TW" altLang="zh-TW" sz="1600" b="0" i="0" u="none" strike="noStrike" cap="none" normalizeH="0" baseline="0" smtClean="0">
                        <a:ln>
                          <a:noFill/>
                        </a:ln>
                        <a:solidFill>
                          <a:schemeClr val="tx2"/>
                        </a:solidFill>
                        <a:effectLst/>
                        <a:latin typeface="Times New Roman" pitchFamily="18" charset="0"/>
                        <a:ea typeface="新細明體" pitchFamily="18" charset="-120"/>
                      </a:endParaRPr>
                    </a:p>
                  </a:txBody>
                  <a:tcPr marT="45723" marB="45723"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5125">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18</a:t>
                      </a:r>
                    </a:p>
                  </a:txBody>
                  <a:tcPr marT="45723" marB="4572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l"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SIGTSTP</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Stop from tty (^Z)</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Stop</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endParaRPr kumimoji="1" lang="zh-TW" altLang="zh-TW" sz="1600" b="0" i="0" u="none" strike="noStrike" cap="none" normalizeH="0" baseline="0" smtClean="0">
                        <a:ln>
                          <a:noFill/>
                        </a:ln>
                        <a:solidFill>
                          <a:schemeClr val="tx2"/>
                        </a:solidFill>
                        <a:effectLst/>
                        <a:latin typeface="Times New Roman" pitchFamily="18" charset="0"/>
                        <a:ea typeface="新細明體" pitchFamily="18" charset="-120"/>
                      </a:endParaRP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endParaRPr kumimoji="1" lang="zh-TW" altLang="zh-TW" sz="1600" b="0" i="0" u="none" strike="noStrike" cap="none" normalizeH="0" baseline="0" smtClean="0">
                        <a:ln>
                          <a:noFill/>
                        </a:ln>
                        <a:solidFill>
                          <a:schemeClr val="tx2"/>
                        </a:solidFill>
                        <a:effectLst/>
                        <a:latin typeface="Times New Roman" pitchFamily="18" charset="0"/>
                        <a:ea typeface="新細明體" pitchFamily="18" charset="-120"/>
                      </a:endParaRP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endParaRPr kumimoji="1" lang="zh-TW" altLang="zh-TW" sz="1600" b="0" i="0" u="none" strike="noStrike" cap="none" normalizeH="0" baseline="0" smtClean="0">
                        <a:ln>
                          <a:noFill/>
                        </a:ln>
                        <a:solidFill>
                          <a:schemeClr val="tx2"/>
                        </a:solidFill>
                        <a:effectLst/>
                        <a:latin typeface="Times New Roman" pitchFamily="18" charset="0"/>
                        <a:ea typeface="新細明體" pitchFamily="18" charset="-120"/>
                      </a:endParaRPr>
                    </a:p>
                  </a:txBody>
                  <a:tcPr marT="45723" marB="45723"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7188">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19</a:t>
                      </a:r>
                    </a:p>
                  </a:txBody>
                  <a:tcPr marT="45723" marB="4572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l"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SIGCONT</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Continue after stop</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Ignore</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endParaRPr kumimoji="1" lang="zh-TW" altLang="zh-TW" sz="1600" b="0" i="0" u="none" strike="noStrike" cap="none" normalizeH="0" baseline="0" smtClean="0">
                        <a:ln>
                          <a:noFill/>
                        </a:ln>
                        <a:solidFill>
                          <a:schemeClr val="tx2"/>
                        </a:solidFill>
                        <a:effectLst/>
                        <a:latin typeface="Times New Roman" pitchFamily="18" charset="0"/>
                        <a:ea typeface="新細明體" pitchFamily="18" charset="-120"/>
                      </a:endParaRP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endParaRPr kumimoji="1" lang="zh-TW" altLang="zh-TW" sz="1600" b="0" i="0" u="none" strike="noStrike" cap="none" normalizeH="0" baseline="0" smtClean="0">
                        <a:ln>
                          <a:noFill/>
                        </a:ln>
                        <a:solidFill>
                          <a:schemeClr val="tx2"/>
                        </a:solidFill>
                        <a:effectLst/>
                        <a:latin typeface="Times New Roman" pitchFamily="18" charset="0"/>
                        <a:ea typeface="新細明體" pitchFamily="18" charset="-120"/>
                      </a:endParaRP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endParaRPr kumimoji="1" lang="zh-TW" altLang="zh-TW" sz="1600" b="0" i="0" u="none" strike="noStrike" cap="none" normalizeH="0" baseline="0" smtClean="0">
                        <a:ln>
                          <a:noFill/>
                        </a:ln>
                        <a:solidFill>
                          <a:schemeClr val="tx2"/>
                        </a:solidFill>
                        <a:effectLst/>
                        <a:latin typeface="Times New Roman" pitchFamily="18" charset="0"/>
                        <a:ea typeface="新細明體" pitchFamily="18" charset="-120"/>
                      </a:endParaRPr>
                    </a:p>
                  </a:txBody>
                  <a:tcPr marT="45723" marB="45723"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pSp>
        <p:nvGrpSpPr>
          <p:cNvPr id="12390" name="Group 250"/>
          <p:cNvGrpSpPr>
            <a:grpSpLocks/>
          </p:cNvGrpSpPr>
          <p:nvPr/>
        </p:nvGrpSpPr>
        <p:grpSpPr bwMode="auto">
          <a:xfrm>
            <a:off x="6365875" y="2970213"/>
            <a:ext cx="2101850" cy="3582987"/>
            <a:chOff x="4010" y="1823"/>
            <a:chExt cx="1324" cy="2257"/>
          </a:xfrm>
        </p:grpSpPr>
        <p:pic>
          <p:nvPicPr>
            <p:cNvPr id="12391" name="Picture 139" descr="BD21301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28" y="1844"/>
              <a:ext cx="144" cy="144"/>
            </a:xfrm>
            <a:prstGeom prst="rect">
              <a:avLst/>
            </a:prstGeom>
            <a:solidFill>
              <a:srgbClr val="00CC00"/>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2392" name="Picture 140" descr="MCNA01595_0000[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130" y="1823"/>
              <a:ext cx="182"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393" name="Picture 142" descr="BD21301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01" y="1841"/>
              <a:ext cx="144" cy="144"/>
            </a:xfrm>
            <a:prstGeom prst="rect">
              <a:avLst/>
            </a:prstGeom>
            <a:solidFill>
              <a:srgbClr val="00CC00"/>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2394" name="Picture 153" descr="MCNA01595_0000[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010" y="2496"/>
              <a:ext cx="182"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395" name="Picture 154" descr="MCNA01595_0000[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62" y="2496"/>
              <a:ext cx="182"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396" name="Picture 155" descr="MCNA01595_0000[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136" y="2496"/>
              <a:ext cx="182"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397" name="Picture 158" descr="BD21301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34" y="2082"/>
              <a:ext cx="144" cy="144"/>
            </a:xfrm>
            <a:prstGeom prst="rect">
              <a:avLst/>
            </a:prstGeom>
            <a:solidFill>
              <a:srgbClr val="00CC00"/>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2398" name="Picture 159" descr="BD21301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01" y="2082"/>
              <a:ext cx="144" cy="144"/>
            </a:xfrm>
            <a:prstGeom prst="rect">
              <a:avLst/>
            </a:prstGeom>
            <a:solidFill>
              <a:srgbClr val="00CC00"/>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2399" name="Picture 160" descr="MCNA01595_0000[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130" y="2043"/>
              <a:ext cx="182"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400" name="Picture 161" descr="BD21301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34" y="2304"/>
              <a:ext cx="144" cy="144"/>
            </a:xfrm>
            <a:prstGeom prst="rect">
              <a:avLst/>
            </a:prstGeom>
            <a:solidFill>
              <a:srgbClr val="00CC00"/>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2401" name="Picture 162" descr="BD21301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01" y="2304"/>
              <a:ext cx="144" cy="144"/>
            </a:xfrm>
            <a:prstGeom prst="rect">
              <a:avLst/>
            </a:prstGeom>
            <a:solidFill>
              <a:srgbClr val="00CC00"/>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2402" name="Picture 163" descr="BD21301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54" y="2304"/>
              <a:ext cx="144" cy="144"/>
            </a:xfrm>
            <a:prstGeom prst="rect">
              <a:avLst/>
            </a:prstGeom>
            <a:solidFill>
              <a:srgbClr val="00CC00"/>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2403" name="Picture 164" descr="BD21301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34" y="2754"/>
              <a:ext cx="144" cy="144"/>
            </a:xfrm>
            <a:prstGeom prst="rect">
              <a:avLst/>
            </a:prstGeom>
            <a:solidFill>
              <a:srgbClr val="00CC00"/>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2404" name="Picture 165" descr="BD21301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01" y="2754"/>
              <a:ext cx="144" cy="144"/>
            </a:xfrm>
            <a:prstGeom prst="rect">
              <a:avLst/>
            </a:prstGeom>
            <a:solidFill>
              <a:srgbClr val="00CC00"/>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2405" name="Picture 166" descr="BD21301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54" y="2754"/>
              <a:ext cx="144" cy="144"/>
            </a:xfrm>
            <a:prstGeom prst="rect">
              <a:avLst/>
            </a:prstGeom>
            <a:solidFill>
              <a:srgbClr val="00CC00"/>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2406" name="Picture 167" descr="BD21301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31" y="2985"/>
              <a:ext cx="144" cy="144"/>
            </a:xfrm>
            <a:prstGeom prst="rect">
              <a:avLst/>
            </a:prstGeom>
            <a:solidFill>
              <a:srgbClr val="00CC00"/>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2407" name="Picture 168" descr="BD21301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98" y="2985"/>
              <a:ext cx="144" cy="144"/>
            </a:xfrm>
            <a:prstGeom prst="rect">
              <a:avLst/>
            </a:prstGeom>
            <a:solidFill>
              <a:srgbClr val="00CC00"/>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2408" name="Picture 169" descr="BD21301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51" y="2985"/>
              <a:ext cx="144" cy="144"/>
            </a:xfrm>
            <a:prstGeom prst="rect">
              <a:avLst/>
            </a:prstGeom>
            <a:solidFill>
              <a:srgbClr val="00CC00"/>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2409" name="Picture 170" descr="BD21301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41" y="3216"/>
              <a:ext cx="144" cy="144"/>
            </a:xfrm>
            <a:prstGeom prst="rect">
              <a:avLst/>
            </a:prstGeom>
            <a:solidFill>
              <a:srgbClr val="00CC00"/>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2410" name="Picture 171" descr="BD21301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08" y="3216"/>
              <a:ext cx="144" cy="144"/>
            </a:xfrm>
            <a:prstGeom prst="rect">
              <a:avLst/>
            </a:prstGeom>
            <a:solidFill>
              <a:srgbClr val="00CC00"/>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2411" name="Picture 172" descr="MCNA01595_0000[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137" y="3195"/>
              <a:ext cx="182"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412" name="Picture 240" descr="MCNA01595_0000[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025" y="3425"/>
              <a:ext cx="182"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413" name="Picture 241" descr="MCNA01595_0000[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77" y="3425"/>
              <a:ext cx="182"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414" name="Picture 242" descr="MCNA01595_0000[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151" y="3425"/>
              <a:ext cx="182"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415" name="Picture 243" descr="BD21301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47" y="3678"/>
              <a:ext cx="144" cy="144"/>
            </a:xfrm>
            <a:prstGeom prst="rect">
              <a:avLst/>
            </a:prstGeom>
            <a:solidFill>
              <a:srgbClr val="00CC00"/>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2416" name="Picture 244" descr="BD21301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14" y="3678"/>
              <a:ext cx="144" cy="144"/>
            </a:xfrm>
            <a:prstGeom prst="rect">
              <a:avLst/>
            </a:prstGeom>
            <a:solidFill>
              <a:srgbClr val="00CC00"/>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2417" name="Picture 245" descr="MCNA01595_0000[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143" y="3657"/>
              <a:ext cx="182"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418" name="Picture 246" descr="BD21301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56" y="3917"/>
              <a:ext cx="144" cy="144"/>
            </a:xfrm>
            <a:prstGeom prst="rect">
              <a:avLst/>
            </a:prstGeom>
            <a:solidFill>
              <a:srgbClr val="00CC00"/>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2419" name="Picture 248" descr="MCNA01595_0000[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152" y="3896"/>
              <a:ext cx="182"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420" name="Picture 249" descr="MCNA01595_0000[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608" y="3888"/>
              <a:ext cx="182"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defRPr/>
            </a:pPr>
            <a:r>
              <a:rPr lang="en-US" altLang="zh-TW" sz="3000" smtClean="0">
                <a:ea typeface="新細明體" pitchFamily="18" charset="-120"/>
              </a:rPr>
              <a:t>Signal </a:t>
            </a:r>
            <a:r>
              <a:rPr lang="en-US" altLang="zh-TW" sz="3000" smtClean="0">
                <a:latin typeface="Verdana"/>
                <a:ea typeface="新細明體" pitchFamily="18" charset="-120"/>
              </a:rPr>
              <a:t>–</a:t>
            </a:r>
            <a:r>
              <a:rPr lang="en-US" altLang="zh-TW" sz="3000" smtClean="0">
                <a:ea typeface="新細明體" pitchFamily="18" charset="-120"/>
              </a:rPr>
              <a:t/>
            </a:r>
            <a:br>
              <a:rPr lang="en-US" altLang="zh-TW" sz="3000" smtClean="0">
                <a:ea typeface="新細明體" pitchFamily="18" charset="-120"/>
              </a:rPr>
            </a:br>
            <a:r>
              <a:rPr lang="en-US" altLang="zh-TW" sz="3000" smtClean="0">
                <a:ea typeface="新細明體" pitchFamily="18" charset="-120"/>
              </a:rPr>
              <a:t>	Send signals: kill</a:t>
            </a:r>
          </a:p>
        </p:txBody>
      </p:sp>
      <p:sp>
        <p:nvSpPr>
          <p:cNvPr id="13315" name="Rectangle 3"/>
          <p:cNvSpPr>
            <a:spLocks noGrp="1" noChangeArrowheads="1"/>
          </p:cNvSpPr>
          <p:nvPr>
            <p:ph type="body" idx="1"/>
          </p:nvPr>
        </p:nvSpPr>
        <p:spPr/>
        <p:txBody>
          <a:bodyPr/>
          <a:lstStyle/>
          <a:p>
            <a:pPr eaLnBrk="1" hangingPunct="1">
              <a:lnSpc>
                <a:spcPct val="90000"/>
              </a:lnSpc>
            </a:pPr>
            <a:r>
              <a:rPr lang="en-US" altLang="zh-TW" sz="2000" dirty="0" smtClean="0">
                <a:ea typeface="新細明體" panose="02020500000000000000" pitchFamily="18" charset="-120"/>
              </a:rPr>
              <a:t>kill(1) </a:t>
            </a:r>
            <a:r>
              <a:rPr lang="en-US" altLang="zh-TW" sz="2000" dirty="0" smtClean="0">
                <a:latin typeface="Verdana" panose="020B0604030504040204" pitchFamily="34" charset="0"/>
                <a:ea typeface="新細明體" panose="02020500000000000000" pitchFamily="18" charset="-120"/>
              </a:rPr>
              <a:t>–</a:t>
            </a:r>
            <a:r>
              <a:rPr lang="en-US" altLang="zh-TW" sz="2000" dirty="0" smtClean="0">
                <a:ea typeface="新細明體" panose="02020500000000000000" pitchFamily="18" charset="-120"/>
              </a:rPr>
              <a:t> terminate or signal a process</a:t>
            </a:r>
          </a:p>
          <a:p>
            <a:pPr eaLnBrk="1" hangingPunct="1">
              <a:lnSpc>
                <a:spcPct val="90000"/>
              </a:lnSpc>
            </a:pPr>
            <a:r>
              <a:rPr lang="en-US" altLang="zh-TW" sz="2000" dirty="0" smtClean="0">
                <a:ea typeface="新細明體" panose="02020500000000000000" pitchFamily="18" charset="-120"/>
              </a:rPr>
              <a:t>% kill [-signal] </a:t>
            </a:r>
            <a:r>
              <a:rPr lang="en-US" altLang="zh-TW" sz="2000" dirty="0" err="1" smtClean="0">
                <a:ea typeface="新細明體" panose="02020500000000000000" pitchFamily="18" charset="-120"/>
              </a:rPr>
              <a:t>pid</a:t>
            </a:r>
            <a:endParaRPr lang="en-US" altLang="zh-TW" sz="2000" dirty="0" smtClean="0">
              <a:ea typeface="新細明體" panose="02020500000000000000" pitchFamily="18" charset="-120"/>
            </a:endParaRPr>
          </a:p>
          <a:p>
            <a:pPr lvl="1" eaLnBrk="1" hangingPunct="1">
              <a:lnSpc>
                <a:spcPct val="90000"/>
              </a:lnSpc>
            </a:pPr>
            <a:r>
              <a:rPr lang="en-US" altLang="zh-TW" sz="1800" dirty="0" smtClean="0">
                <a:ea typeface="新細明體" panose="02020500000000000000" pitchFamily="18" charset="-120"/>
              </a:rPr>
              <a:t>Ex:</a:t>
            </a:r>
          </a:p>
          <a:p>
            <a:pPr lvl="2" eaLnBrk="1" hangingPunct="1">
              <a:lnSpc>
                <a:spcPct val="90000"/>
              </a:lnSpc>
            </a:pPr>
            <a:r>
              <a:rPr lang="en-US" altLang="zh-TW" sz="1600" dirty="0" smtClean="0">
                <a:ea typeface="新細明體" panose="02020500000000000000" pitchFamily="18" charset="-120"/>
              </a:rPr>
              <a:t>First, find out the </a:t>
            </a:r>
            <a:r>
              <a:rPr lang="en-US" altLang="zh-TW" sz="1600" dirty="0" err="1" smtClean="0">
                <a:ea typeface="新細明體" panose="02020500000000000000" pitchFamily="18" charset="-120"/>
              </a:rPr>
              <a:t>pid</a:t>
            </a:r>
            <a:r>
              <a:rPr lang="en-US" altLang="zh-TW" sz="1600" dirty="0" smtClean="0">
                <a:ea typeface="新細明體" panose="02020500000000000000" pitchFamily="18" charset="-120"/>
              </a:rPr>
              <a:t> you want to kill</a:t>
            </a:r>
          </a:p>
          <a:p>
            <a:pPr lvl="3" eaLnBrk="1" hangingPunct="1">
              <a:lnSpc>
                <a:spcPct val="90000"/>
              </a:lnSpc>
              <a:buFontTx/>
              <a:buNone/>
            </a:pPr>
            <a:r>
              <a:rPr lang="en-US" altLang="zh-TW" sz="1400" dirty="0" smtClean="0">
                <a:ea typeface="新細明體" panose="02020500000000000000" pitchFamily="18" charset="-120"/>
              </a:rPr>
              <a:t>(</a:t>
            </a:r>
            <a:r>
              <a:rPr lang="en-US" altLang="zh-TW" sz="1400" dirty="0" err="1" smtClean="0">
                <a:ea typeface="新細明體" panose="02020500000000000000" pitchFamily="18" charset="-120"/>
              </a:rPr>
              <a:t>ps</a:t>
            </a:r>
            <a:r>
              <a:rPr lang="en-US" altLang="zh-TW" sz="1400" dirty="0" smtClean="0">
                <a:ea typeface="新細明體" panose="02020500000000000000" pitchFamily="18" charset="-120"/>
              </a:rPr>
              <a:t>, top, </a:t>
            </a:r>
            <a:r>
              <a:rPr lang="en-US" altLang="zh-TW" sz="1400" dirty="0" err="1" smtClean="0">
                <a:ea typeface="新細明體" panose="02020500000000000000" pitchFamily="18" charset="-120"/>
              </a:rPr>
              <a:t>sockstat</a:t>
            </a:r>
            <a:r>
              <a:rPr lang="en-US" altLang="zh-TW" sz="1400" dirty="0" smtClean="0">
                <a:ea typeface="新細明體" panose="02020500000000000000" pitchFamily="18" charset="-120"/>
              </a:rPr>
              <a:t>, </a:t>
            </a:r>
            <a:r>
              <a:rPr lang="en-US" altLang="zh-TW" sz="1400" dirty="0" err="1" smtClean="0">
                <a:ea typeface="新細明體" panose="02020500000000000000" pitchFamily="18" charset="-120"/>
              </a:rPr>
              <a:t>lsof</a:t>
            </a:r>
            <a:r>
              <a:rPr lang="en-US" altLang="zh-TW" sz="1400" dirty="0" smtClean="0">
                <a:ea typeface="新細明體" panose="02020500000000000000" pitchFamily="18" charset="-120"/>
              </a:rPr>
              <a:t>…)</a:t>
            </a:r>
          </a:p>
          <a:p>
            <a:pPr lvl="2" eaLnBrk="1" hangingPunct="1">
              <a:lnSpc>
                <a:spcPct val="90000"/>
              </a:lnSpc>
            </a:pPr>
            <a:endParaRPr lang="en-US" altLang="zh-TW" sz="1600" dirty="0" smtClean="0">
              <a:ea typeface="新細明體" panose="02020500000000000000" pitchFamily="18" charset="-120"/>
            </a:endParaRPr>
          </a:p>
          <a:p>
            <a:pPr lvl="2" eaLnBrk="1" hangingPunct="1">
              <a:lnSpc>
                <a:spcPct val="90000"/>
              </a:lnSpc>
            </a:pPr>
            <a:r>
              <a:rPr lang="en-US" altLang="zh-TW" sz="1600" dirty="0">
                <a:ea typeface="新細明體" panose="02020500000000000000" pitchFamily="18" charset="-120"/>
              </a:rPr>
              <a:t>$</a:t>
            </a:r>
            <a:r>
              <a:rPr lang="en-US" altLang="zh-TW" sz="1600" dirty="0" smtClean="0">
                <a:ea typeface="新細明體" panose="02020500000000000000" pitchFamily="18" charset="-120"/>
              </a:rPr>
              <a:t> kill </a:t>
            </a:r>
            <a:r>
              <a:rPr lang="en-US" altLang="zh-TW" sz="1600" dirty="0">
                <a:latin typeface="Verdana" panose="020B0604030504040204" pitchFamily="34" charset="0"/>
                <a:ea typeface="新細明體" panose="02020500000000000000" pitchFamily="18" charset="-120"/>
              </a:rPr>
              <a:t>-</a:t>
            </a:r>
            <a:r>
              <a:rPr lang="en-US" altLang="zh-TW" sz="1600" dirty="0" smtClean="0">
                <a:ea typeface="新細明體" panose="02020500000000000000" pitchFamily="18" charset="-120"/>
              </a:rPr>
              <a:t>l   (list all available signals)</a:t>
            </a:r>
          </a:p>
          <a:p>
            <a:pPr lvl="2" eaLnBrk="1" hangingPunct="1">
              <a:lnSpc>
                <a:spcPct val="90000"/>
              </a:lnSpc>
            </a:pPr>
            <a:r>
              <a:rPr lang="en-US" altLang="zh-TW" sz="1600" dirty="0">
                <a:ea typeface="新細明體" panose="02020500000000000000" pitchFamily="18" charset="-120"/>
              </a:rPr>
              <a:t>$</a:t>
            </a:r>
            <a:r>
              <a:rPr lang="en-US" altLang="zh-TW" sz="1600" dirty="0" smtClean="0">
                <a:ea typeface="新細明體" panose="02020500000000000000" pitchFamily="18" charset="-120"/>
              </a:rPr>
              <a:t> kill 49222</a:t>
            </a:r>
          </a:p>
          <a:p>
            <a:pPr lvl="2" eaLnBrk="1" hangingPunct="1">
              <a:lnSpc>
                <a:spcPct val="90000"/>
              </a:lnSpc>
            </a:pPr>
            <a:r>
              <a:rPr lang="en-US" altLang="zh-TW" sz="1600" dirty="0">
                <a:ea typeface="新細明體" panose="02020500000000000000" pitchFamily="18" charset="-120"/>
              </a:rPr>
              <a:t>$</a:t>
            </a:r>
            <a:r>
              <a:rPr lang="en-US" altLang="zh-TW" sz="1600" dirty="0" smtClean="0">
                <a:ea typeface="新細明體" panose="02020500000000000000" pitchFamily="18" charset="-120"/>
              </a:rPr>
              <a:t> kill </a:t>
            </a:r>
            <a:r>
              <a:rPr lang="en-US" altLang="zh-TW" sz="1600" dirty="0">
                <a:latin typeface="Verdana" panose="020B0604030504040204" pitchFamily="34" charset="0"/>
                <a:ea typeface="新細明體" panose="02020500000000000000" pitchFamily="18" charset="-120"/>
              </a:rPr>
              <a:t>-</a:t>
            </a:r>
            <a:r>
              <a:rPr lang="en-US" altLang="zh-TW" sz="1600" dirty="0" smtClean="0">
                <a:ea typeface="新細明體" panose="02020500000000000000" pitchFamily="18" charset="-120"/>
              </a:rPr>
              <a:t>TERM 49222</a:t>
            </a:r>
          </a:p>
          <a:p>
            <a:pPr lvl="2" eaLnBrk="1" hangingPunct="1">
              <a:lnSpc>
                <a:spcPct val="90000"/>
              </a:lnSpc>
            </a:pPr>
            <a:r>
              <a:rPr lang="en-US" altLang="zh-TW" sz="1600" dirty="0">
                <a:ea typeface="新細明體" panose="02020500000000000000" pitchFamily="18" charset="-120"/>
              </a:rPr>
              <a:t>$</a:t>
            </a:r>
            <a:r>
              <a:rPr lang="en-US" altLang="zh-TW" sz="1600" dirty="0" smtClean="0">
                <a:ea typeface="新細明體" panose="02020500000000000000" pitchFamily="18" charset="-120"/>
              </a:rPr>
              <a:t> kill </a:t>
            </a:r>
            <a:r>
              <a:rPr lang="en-US" altLang="zh-TW" sz="1600" dirty="0">
                <a:latin typeface="Verdana" panose="020B0604030504040204" pitchFamily="34" charset="0"/>
                <a:ea typeface="新細明體" panose="02020500000000000000" pitchFamily="18" charset="-120"/>
              </a:rPr>
              <a:t>-</a:t>
            </a:r>
            <a:r>
              <a:rPr lang="en-US" altLang="zh-TW" sz="1600" dirty="0" smtClean="0">
                <a:ea typeface="新細明體" panose="02020500000000000000" pitchFamily="18" charset="-120"/>
              </a:rPr>
              <a:t>15 49222</a:t>
            </a:r>
          </a:p>
          <a:p>
            <a:pPr lvl="1" eaLnBrk="1" hangingPunct="1">
              <a:lnSpc>
                <a:spcPct val="90000"/>
              </a:lnSpc>
            </a:pPr>
            <a:r>
              <a:rPr lang="en-US" altLang="zh-TW" sz="1800" dirty="0" err="1" smtClean="0">
                <a:ea typeface="新細明體" panose="02020500000000000000" pitchFamily="18" charset="-120"/>
              </a:rPr>
              <a:t>killall</a:t>
            </a:r>
            <a:r>
              <a:rPr lang="en-US" altLang="zh-TW" sz="1800" dirty="0" smtClean="0">
                <a:ea typeface="新細明體" panose="02020500000000000000" pitchFamily="18" charset="-120"/>
              </a:rPr>
              <a:t>(1)</a:t>
            </a:r>
          </a:p>
          <a:p>
            <a:pPr lvl="2" eaLnBrk="1" hangingPunct="1">
              <a:lnSpc>
                <a:spcPct val="90000"/>
              </a:lnSpc>
            </a:pPr>
            <a:r>
              <a:rPr lang="en-US" altLang="zh-TW" sz="1600" dirty="0" smtClean="0">
                <a:ea typeface="新細明體" panose="02020500000000000000" pitchFamily="18" charset="-120"/>
              </a:rPr>
              <a:t>kill processes by name</a:t>
            </a:r>
          </a:p>
          <a:p>
            <a:pPr lvl="2" eaLnBrk="1" hangingPunct="1">
              <a:lnSpc>
                <a:spcPct val="90000"/>
              </a:lnSpc>
            </a:pPr>
            <a:endParaRPr lang="en-US" altLang="zh-TW" sz="1600" dirty="0" smtClean="0">
              <a:ea typeface="新細明體" panose="02020500000000000000" pitchFamily="18" charset="-120"/>
            </a:endParaRPr>
          </a:p>
          <a:p>
            <a:pPr lvl="2" eaLnBrk="1" hangingPunct="1">
              <a:lnSpc>
                <a:spcPct val="90000"/>
              </a:lnSpc>
            </a:pPr>
            <a:r>
              <a:rPr lang="en-US" altLang="zh-TW" sz="1600" dirty="0">
                <a:ea typeface="新細明體" panose="02020500000000000000" pitchFamily="18" charset="-120"/>
              </a:rPr>
              <a:t>$</a:t>
            </a:r>
            <a:r>
              <a:rPr lang="en-US" altLang="zh-TW" sz="1600" dirty="0" smtClean="0">
                <a:ea typeface="新細明體" panose="02020500000000000000" pitchFamily="18" charset="-120"/>
              </a:rPr>
              <a:t> </a:t>
            </a:r>
            <a:r>
              <a:rPr lang="en-US" altLang="zh-TW" sz="1600" dirty="0" err="1" smtClean="0">
                <a:ea typeface="新細明體" panose="02020500000000000000" pitchFamily="18" charset="-120"/>
              </a:rPr>
              <a:t>killall</a:t>
            </a:r>
            <a:r>
              <a:rPr lang="en-US" altLang="zh-TW" sz="1600" dirty="0" smtClean="0">
                <a:ea typeface="新細明體" panose="02020500000000000000" pitchFamily="18" charset="-120"/>
              </a:rPr>
              <a:t> </a:t>
            </a:r>
            <a:r>
              <a:rPr lang="en-US" altLang="zh-TW" sz="1600" dirty="0" err="1" smtClean="0">
                <a:ea typeface="新細明體" panose="02020500000000000000" pitchFamily="18" charset="-120"/>
              </a:rPr>
              <a:t>tcsh</a:t>
            </a:r>
            <a:endParaRPr lang="en-US" altLang="zh-TW" sz="1600" dirty="0" smtClean="0">
              <a:ea typeface="新細明體" panose="02020500000000000000" pitchFamily="18" charset="-120"/>
            </a:endParaRPr>
          </a:p>
          <a:p>
            <a:pPr lvl="2" eaLnBrk="1" hangingPunct="1">
              <a:lnSpc>
                <a:spcPct val="90000"/>
              </a:lnSpc>
            </a:pPr>
            <a:r>
              <a:rPr lang="en-US" altLang="zh-TW" sz="1600" dirty="0">
                <a:ea typeface="新細明體" panose="02020500000000000000" pitchFamily="18" charset="-120"/>
              </a:rPr>
              <a:t>$</a:t>
            </a:r>
            <a:r>
              <a:rPr lang="en-US" altLang="zh-TW" sz="1600" dirty="0" smtClean="0">
                <a:ea typeface="新細明體" panose="02020500000000000000" pitchFamily="18" charset="-120"/>
              </a:rPr>
              <a:t> </a:t>
            </a:r>
            <a:r>
              <a:rPr lang="en-US" altLang="zh-TW" sz="1600" dirty="0" err="1" smtClean="0">
                <a:ea typeface="新細明體" panose="02020500000000000000" pitchFamily="18" charset="-120"/>
              </a:rPr>
              <a:t>killall</a:t>
            </a:r>
            <a:r>
              <a:rPr lang="en-US" altLang="zh-TW" sz="1600" dirty="0" smtClean="0">
                <a:ea typeface="新細明體" panose="02020500000000000000" pitchFamily="18" charset="-120"/>
              </a:rPr>
              <a:t> -u </a:t>
            </a:r>
            <a:r>
              <a:rPr lang="en-US" altLang="zh-TW" sz="1600" dirty="0" err="1" smtClean="0">
                <a:ea typeface="新細明體" panose="02020500000000000000" pitchFamily="18" charset="-120"/>
              </a:rPr>
              <a:t>lctseng</a:t>
            </a:r>
            <a:endParaRPr lang="en-US" altLang="zh-TW" sz="1600" dirty="0" smtClean="0">
              <a:ea typeface="新細明體" panose="02020500000000000000" pitchFamily="18" charset="-12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defRPr/>
            </a:pPr>
            <a:r>
              <a:rPr lang="en-US" altLang="zh-TW" dirty="0" smtClean="0">
                <a:ea typeface="新細明體" pitchFamily="18" charset="-120"/>
              </a:rPr>
              <a:t>Niceness </a:t>
            </a:r>
          </a:p>
        </p:txBody>
      </p:sp>
      <p:sp>
        <p:nvSpPr>
          <p:cNvPr id="14339" name="Rectangle 3"/>
          <p:cNvSpPr>
            <a:spLocks noGrp="1" noChangeArrowheads="1"/>
          </p:cNvSpPr>
          <p:nvPr>
            <p:ph type="body" idx="1"/>
          </p:nvPr>
        </p:nvSpPr>
        <p:spPr>
          <a:xfrm>
            <a:off x="990600" y="1447800"/>
            <a:ext cx="7467600" cy="4800600"/>
          </a:xfrm>
        </p:spPr>
        <p:txBody>
          <a:bodyPr/>
          <a:lstStyle/>
          <a:p>
            <a:pPr eaLnBrk="1" hangingPunct="1">
              <a:lnSpc>
                <a:spcPct val="90000"/>
              </a:lnSpc>
            </a:pPr>
            <a:r>
              <a:rPr lang="en-US" altLang="zh-TW" dirty="0" smtClean="0">
                <a:ea typeface="新細明體" panose="02020500000000000000" pitchFamily="18" charset="-120"/>
              </a:rPr>
              <a:t>How kindly of you when contending CPU time</a:t>
            </a:r>
          </a:p>
          <a:p>
            <a:pPr lvl="1" eaLnBrk="1" hangingPunct="1">
              <a:lnSpc>
                <a:spcPct val="90000"/>
              </a:lnSpc>
            </a:pPr>
            <a:r>
              <a:rPr lang="en-US" altLang="zh-TW" dirty="0" smtClean="0">
                <a:ea typeface="新細明體" panose="02020500000000000000" pitchFamily="18" charset="-120"/>
              </a:rPr>
              <a:t>High nice value </a:t>
            </a:r>
            <a:r>
              <a:rPr lang="en-US" altLang="zh-TW" dirty="0" smtClean="0">
                <a:ea typeface="新細明體" panose="02020500000000000000" pitchFamily="18" charset="-120"/>
                <a:sym typeface="Wingdings" panose="05000000000000000000" pitchFamily="2" charset="2"/>
              </a:rPr>
              <a:t> low priority</a:t>
            </a:r>
          </a:p>
          <a:p>
            <a:pPr lvl="1" eaLnBrk="1" hangingPunct="1">
              <a:lnSpc>
                <a:spcPct val="90000"/>
              </a:lnSpc>
            </a:pPr>
            <a:r>
              <a:rPr lang="en-US" altLang="zh-TW" dirty="0" smtClean="0">
                <a:ea typeface="新細明體" panose="02020500000000000000" pitchFamily="18" charset="-120"/>
                <a:sym typeface="Wingdings" panose="05000000000000000000" pitchFamily="2" charset="2"/>
              </a:rPr>
              <a:t>Related to CPU time quantum </a:t>
            </a:r>
          </a:p>
          <a:p>
            <a:pPr eaLnBrk="1" hangingPunct="1">
              <a:lnSpc>
                <a:spcPct val="90000"/>
              </a:lnSpc>
            </a:pPr>
            <a:r>
              <a:rPr lang="en-US" altLang="zh-TW" dirty="0" smtClean="0">
                <a:ea typeface="新細明體" panose="02020500000000000000" pitchFamily="18" charset="-120"/>
              </a:rPr>
              <a:t>Inherent Property</a:t>
            </a:r>
          </a:p>
          <a:p>
            <a:pPr lvl="1" eaLnBrk="1" hangingPunct="1">
              <a:lnSpc>
                <a:spcPct val="90000"/>
              </a:lnSpc>
            </a:pPr>
            <a:r>
              <a:rPr lang="en-US" altLang="zh-TW" dirty="0" smtClean="0">
                <a:ea typeface="新細明體" panose="02020500000000000000" pitchFamily="18" charset="-120"/>
              </a:rPr>
              <a:t>A newly created process inherits the nice value of its parent</a:t>
            </a:r>
          </a:p>
          <a:p>
            <a:pPr lvl="2" eaLnBrk="1" hangingPunct="1">
              <a:lnSpc>
                <a:spcPct val="90000"/>
              </a:lnSpc>
            </a:pPr>
            <a:r>
              <a:rPr lang="en-US" altLang="zh-TW" dirty="0" smtClean="0">
                <a:ea typeface="新細明體" panose="02020500000000000000" pitchFamily="18" charset="-120"/>
              </a:rPr>
              <a:t>Prevent processes with low priority from bearing high-priority children</a:t>
            </a:r>
          </a:p>
          <a:p>
            <a:pPr eaLnBrk="1" hangingPunct="1">
              <a:lnSpc>
                <a:spcPct val="90000"/>
              </a:lnSpc>
            </a:pPr>
            <a:r>
              <a:rPr lang="en-US" altLang="zh-TW" dirty="0" smtClean="0">
                <a:ea typeface="新細明體" panose="02020500000000000000" pitchFamily="18" charset="-120"/>
              </a:rPr>
              <a:t>Root has complete freedom in setting nice value</a:t>
            </a:r>
          </a:p>
          <a:p>
            <a:pPr lvl="1" eaLnBrk="1" hangingPunct="1">
              <a:lnSpc>
                <a:spcPct val="90000"/>
              </a:lnSpc>
            </a:pPr>
            <a:r>
              <a:rPr lang="en-US" altLang="zh-TW" dirty="0" smtClean="0">
                <a:ea typeface="新細明體" panose="02020500000000000000" pitchFamily="18" charset="-120"/>
              </a:rPr>
              <a:t>Use “nice” to start a high-priority shell to beat berserk process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defRPr/>
            </a:pPr>
            <a:r>
              <a:rPr lang="en-US" altLang="zh-TW" sz="3000" smtClean="0">
                <a:ea typeface="新細明體" pitchFamily="18" charset="-120"/>
              </a:rPr>
              <a:t>Niceness </a:t>
            </a:r>
            <a:r>
              <a:rPr lang="en-US" altLang="zh-TW" sz="3000" smtClean="0">
                <a:latin typeface="Verdana"/>
                <a:ea typeface="新細明體" pitchFamily="18" charset="-120"/>
              </a:rPr>
              <a:t>–</a:t>
            </a:r>
            <a:r>
              <a:rPr lang="en-US" altLang="zh-TW" sz="3000" smtClean="0">
                <a:ea typeface="新細明體" pitchFamily="18" charset="-120"/>
              </a:rPr>
              <a:t/>
            </a:r>
            <a:br>
              <a:rPr lang="en-US" altLang="zh-TW" sz="3000" smtClean="0">
                <a:ea typeface="新細明體" pitchFamily="18" charset="-120"/>
              </a:rPr>
            </a:br>
            <a:r>
              <a:rPr lang="en-US" altLang="zh-TW" sz="3000" smtClean="0">
                <a:ea typeface="新細明體" pitchFamily="18" charset="-120"/>
              </a:rPr>
              <a:t>	nice and renice</a:t>
            </a:r>
          </a:p>
        </p:txBody>
      </p:sp>
      <p:sp>
        <p:nvSpPr>
          <p:cNvPr id="15363" name="Rectangle 57"/>
          <p:cNvSpPr>
            <a:spLocks noGrp="1" noChangeArrowheads="1"/>
          </p:cNvSpPr>
          <p:nvPr>
            <p:ph type="body" idx="1"/>
          </p:nvPr>
        </p:nvSpPr>
        <p:spPr>
          <a:xfrm>
            <a:off x="990600" y="1447800"/>
            <a:ext cx="7467600" cy="2971800"/>
          </a:xfrm>
        </p:spPr>
        <p:txBody>
          <a:bodyPr/>
          <a:lstStyle/>
          <a:p>
            <a:pPr eaLnBrk="1" hangingPunct="1">
              <a:lnSpc>
                <a:spcPct val="90000"/>
              </a:lnSpc>
            </a:pPr>
            <a:r>
              <a:rPr lang="en-US" altLang="zh-TW" dirty="0" smtClean="0">
                <a:ea typeface="新細明體" panose="02020500000000000000" pitchFamily="18" charset="-120"/>
              </a:rPr>
              <a:t>nice format</a:t>
            </a:r>
          </a:p>
          <a:p>
            <a:pPr lvl="1" eaLnBrk="1" hangingPunct="1">
              <a:lnSpc>
                <a:spcPct val="90000"/>
              </a:lnSpc>
            </a:pPr>
            <a:r>
              <a:rPr lang="en-US" altLang="zh-TW" dirty="0" smtClean="0">
                <a:ea typeface="新細明體" panose="02020500000000000000" pitchFamily="18" charset="-120"/>
              </a:rPr>
              <a:t>OS nice : $ /</a:t>
            </a:r>
            <a:r>
              <a:rPr lang="en-US" altLang="zh-TW" dirty="0" err="1" smtClean="0">
                <a:ea typeface="新細明體" panose="02020500000000000000" pitchFamily="18" charset="-120"/>
              </a:rPr>
              <a:t>usr</a:t>
            </a:r>
            <a:r>
              <a:rPr lang="en-US" altLang="zh-TW" dirty="0" smtClean="0">
                <a:ea typeface="新細明體" panose="02020500000000000000" pitchFamily="18" charset="-120"/>
              </a:rPr>
              <a:t>/bin/nice [range] utility [argument]</a:t>
            </a:r>
          </a:p>
          <a:p>
            <a:pPr lvl="1" eaLnBrk="1" hangingPunct="1">
              <a:lnSpc>
                <a:spcPct val="90000"/>
              </a:lnSpc>
            </a:pPr>
            <a:r>
              <a:rPr lang="en-US" altLang="zh-TW" dirty="0" err="1" smtClean="0">
                <a:ea typeface="新細明體" panose="02020500000000000000" pitchFamily="18" charset="-120"/>
              </a:rPr>
              <a:t>csh</a:t>
            </a:r>
            <a:r>
              <a:rPr lang="en-US" altLang="zh-TW" dirty="0" smtClean="0">
                <a:ea typeface="新細明體" panose="02020500000000000000" pitchFamily="18" charset="-120"/>
              </a:rPr>
              <a:t> nice(built-in) : $ nice  [range] utility [argument]</a:t>
            </a:r>
          </a:p>
          <a:p>
            <a:pPr lvl="2" eaLnBrk="1" hangingPunct="1">
              <a:lnSpc>
                <a:spcPct val="90000"/>
              </a:lnSpc>
            </a:pPr>
            <a:r>
              <a:rPr lang="en-US" altLang="zh-TW" dirty="0">
                <a:ea typeface="新細明體" panose="02020500000000000000" pitchFamily="18" charset="-120"/>
              </a:rPr>
              <a:t>$</a:t>
            </a:r>
            <a:r>
              <a:rPr lang="en-US" altLang="zh-TW" dirty="0" smtClean="0">
                <a:ea typeface="新細明體" panose="02020500000000000000" pitchFamily="18" charset="-120"/>
              </a:rPr>
              <a:t> nice +10 </a:t>
            </a:r>
            <a:r>
              <a:rPr lang="en-US" altLang="zh-TW" dirty="0" err="1" smtClean="0">
                <a:ea typeface="新細明體" panose="02020500000000000000" pitchFamily="18" charset="-120"/>
              </a:rPr>
              <a:t>ps</a:t>
            </a:r>
            <a:r>
              <a:rPr lang="en-US" altLang="zh-TW" dirty="0" smtClean="0">
                <a:ea typeface="新細明體" panose="02020500000000000000" pitchFamily="18" charset="-120"/>
              </a:rPr>
              <a:t> -l</a:t>
            </a:r>
          </a:p>
          <a:p>
            <a:pPr eaLnBrk="1" hangingPunct="1">
              <a:lnSpc>
                <a:spcPct val="90000"/>
              </a:lnSpc>
            </a:pPr>
            <a:r>
              <a:rPr lang="en-US" altLang="zh-TW" dirty="0" err="1" smtClean="0">
                <a:ea typeface="新細明體" panose="02020500000000000000" pitchFamily="18" charset="-120"/>
              </a:rPr>
              <a:t>renice</a:t>
            </a:r>
            <a:r>
              <a:rPr lang="en-US" altLang="zh-TW" dirty="0" smtClean="0">
                <a:ea typeface="新細明體" panose="02020500000000000000" pitchFamily="18" charset="-120"/>
              </a:rPr>
              <a:t> format</a:t>
            </a:r>
          </a:p>
          <a:p>
            <a:pPr lvl="1" eaLnBrk="1" hangingPunct="1">
              <a:lnSpc>
                <a:spcPct val="90000"/>
              </a:lnSpc>
            </a:pPr>
            <a:r>
              <a:rPr lang="en-US" altLang="zh-TW" dirty="0" smtClean="0">
                <a:ea typeface="新細明體" panose="02020500000000000000" pitchFamily="18" charset="-120"/>
              </a:rPr>
              <a:t>% </a:t>
            </a:r>
            <a:r>
              <a:rPr lang="en-US" altLang="zh-TW" dirty="0" err="1" smtClean="0">
                <a:ea typeface="新細明體" panose="02020500000000000000" pitchFamily="18" charset="-120"/>
              </a:rPr>
              <a:t>renice</a:t>
            </a:r>
            <a:r>
              <a:rPr lang="en-US" altLang="zh-TW" dirty="0" smtClean="0">
                <a:ea typeface="新細明體" panose="02020500000000000000" pitchFamily="18" charset="-120"/>
              </a:rPr>
              <a:t> [</a:t>
            </a:r>
            <a:r>
              <a:rPr lang="en-US" altLang="zh-TW" dirty="0" err="1" smtClean="0">
                <a:ea typeface="新細明體" panose="02020500000000000000" pitchFamily="18" charset="-120"/>
              </a:rPr>
              <a:t>prio</a:t>
            </a:r>
            <a:r>
              <a:rPr lang="en-US" altLang="zh-TW" dirty="0" smtClean="0">
                <a:ea typeface="新細明體" panose="02020500000000000000" pitchFamily="18" charset="-120"/>
              </a:rPr>
              <a:t> | -n </a:t>
            </a:r>
            <a:r>
              <a:rPr lang="en-US" altLang="zh-TW" dirty="0" err="1" smtClean="0">
                <a:ea typeface="新細明體" panose="02020500000000000000" pitchFamily="18" charset="-120"/>
              </a:rPr>
              <a:t>incr</a:t>
            </a:r>
            <a:r>
              <a:rPr lang="en-US" altLang="zh-TW" dirty="0" smtClean="0">
                <a:ea typeface="新細明體" panose="02020500000000000000" pitchFamily="18" charset="-120"/>
              </a:rPr>
              <a:t>] [</a:t>
            </a:r>
            <a:r>
              <a:rPr lang="en-US" altLang="zh-TW" dirty="0">
                <a:latin typeface="Times" panose="02020603050405020304" pitchFamily="18" charset="0"/>
                <a:ea typeface="新細明體" panose="02020500000000000000" pitchFamily="18" charset="-120"/>
              </a:rPr>
              <a:t>-</a:t>
            </a:r>
            <a:r>
              <a:rPr lang="en-US" altLang="zh-TW" dirty="0" smtClean="0">
                <a:ea typeface="新細明體" panose="02020500000000000000" pitchFamily="18" charset="-120"/>
              </a:rPr>
              <a:t>p </a:t>
            </a:r>
            <a:r>
              <a:rPr lang="en-US" altLang="zh-TW" dirty="0" err="1" smtClean="0">
                <a:ea typeface="新細明體" panose="02020500000000000000" pitchFamily="18" charset="-120"/>
              </a:rPr>
              <a:t>pid</a:t>
            </a:r>
            <a:r>
              <a:rPr lang="en-US" altLang="zh-TW" dirty="0" smtClean="0">
                <a:ea typeface="新細明體" panose="02020500000000000000" pitchFamily="18" charset="-120"/>
              </a:rPr>
              <a:t>] [</a:t>
            </a:r>
            <a:r>
              <a:rPr lang="en-US" altLang="zh-TW" dirty="0">
                <a:latin typeface="Times" panose="02020603050405020304" pitchFamily="18" charset="0"/>
                <a:ea typeface="新細明體" panose="02020500000000000000" pitchFamily="18" charset="-120"/>
              </a:rPr>
              <a:t>-</a:t>
            </a:r>
            <a:r>
              <a:rPr lang="en-US" altLang="zh-TW" dirty="0" smtClean="0">
                <a:ea typeface="新細明體" panose="02020500000000000000" pitchFamily="18" charset="-120"/>
              </a:rPr>
              <a:t>g </a:t>
            </a:r>
            <a:r>
              <a:rPr lang="en-US" altLang="zh-TW" dirty="0" err="1" smtClean="0">
                <a:ea typeface="新細明體" panose="02020500000000000000" pitchFamily="18" charset="-120"/>
              </a:rPr>
              <a:t>gid</a:t>
            </a:r>
            <a:r>
              <a:rPr lang="en-US" altLang="zh-TW" dirty="0" smtClean="0">
                <a:ea typeface="新細明體" panose="02020500000000000000" pitchFamily="18" charset="-120"/>
              </a:rPr>
              <a:t>] [-u user]</a:t>
            </a:r>
          </a:p>
          <a:p>
            <a:pPr lvl="2" eaLnBrk="1" hangingPunct="1">
              <a:lnSpc>
                <a:spcPct val="90000"/>
              </a:lnSpc>
            </a:pPr>
            <a:r>
              <a:rPr lang="en-US" altLang="zh-TW" dirty="0" smtClean="0">
                <a:ea typeface="新細明體" panose="02020500000000000000" pitchFamily="18" charset="-120"/>
              </a:rPr>
              <a:t>% </a:t>
            </a:r>
            <a:r>
              <a:rPr lang="en-US" altLang="zh-TW" dirty="0" err="1" smtClean="0">
                <a:ea typeface="新細明體" panose="02020500000000000000" pitchFamily="18" charset="-120"/>
              </a:rPr>
              <a:t>renice</a:t>
            </a:r>
            <a:r>
              <a:rPr lang="en-US" altLang="zh-TW" dirty="0" smtClean="0">
                <a:ea typeface="新細明體" panose="02020500000000000000" pitchFamily="18" charset="-120"/>
              </a:rPr>
              <a:t> 15 </a:t>
            </a:r>
            <a:r>
              <a:rPr lang="en-US" altLang="zh-TW" dirty="0">
                <a:latin typeface="Verdana" panose="020B0604030504040204" pitchFamily="34" charset="0"/>
                <a:ea typeface="新細明體" panose="02020500000000000000" pitchFamily="18" charset="-120"/>
              </a:rPr>
              <a:t>-</a:t>
            </a:r>
            <a:r>
              <a:rPr lang="en-US" altLang="zh-TW" dirty="0" smtClean="0">
                <a:ea typeface="新細明體" panose="02020500000000000000" pitchFamily="18" charset="-120"/>
              </a:rPr>
              <a:t>u </a:t>
            </a:r>
            <a:r>
              <a:rPr lang="en-US" altLang="zh-TW" dirty="0" err="1">
                <a:ea typeface="新細明體" panose="02020500000000000000" pitchFamily="18" charset="-120"/>
              </a:rPr>
              <a:t>chwong</a:t>
            </a:r>
            <a:endParaRPr lang="en-US" altLang="zh-TW" dirty="0" smtClean="0">
              <a:ea typeface="新細明體" panose="02020500000000000000" pitchFamily="18" charset="-120"/>
            </a:endParaRPr>
          </a:p>
        </p:txBody>
      </p:sp>
      <p:graphicFrame>
        <p:nvGraphicFramePr>
          <p:cNvPr id="41035" name="Group 75"/>
          <p:cNvGraphicFramePr>
            <a:graphicFrameLocks noGrp="1"/>
          </p:cNvGraphicFramePr>
          <p:nvPr>
            <p:ph idx="4294967295"/>
          </p:nvPr>
        </p:nvGraphicFramePr>
        <p:xfrm>
          <a:off x="914400" y="4114800"/>
          <a:ext cx="8001000" cy="1976440"/>
        </p:xfrm>
        <a:graphic>
          <a:graphicData uri="http://schemas.openxmlformats.org/drawingml/2006/table">
            <a:tbl>
              <a:tblPr/>
              <a:tblGrid>
                <a:gridCol w="1295400"/>
                <a:gridCol w="1676400"/>
                <a:gridCol w="1676400"/>
                <a:gridCol w="1752600"/>
                <a:gridCol w="1600200"/>
              </a:tblGrid>
              <a:tr h="395288">
                <a:tc>
                  <a:txBody>
                    <a:body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System</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Prio. Range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OS nice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csh nice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renice</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00"/>
                    </a:solidFill>
                  </a:tcPr>
                </a:tc>
              </a:tr>
              <a:tr h="395288">
                <a:tc>
                  <a:txBody>
                    <a:body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FreeBSD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-20 ~ 20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-incr | -n incr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+prio | -prio</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prio | -n incr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5288">
                <a:tc>
                  <a:txBody>
                    <a:body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Red Hat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-20 ~ 20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-incr | -n incr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+prio | -prio</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prio</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5288">
                <a:tc>
                  <a:txBody>
                    <a:body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Solaris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   0 ~ 39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-incr | -n incr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+incr | -incr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prio | -n incr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5288">
                <a:tc>
                  <a:txBody>
                    <a:body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SunOS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-20 ~ 19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-incr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+prio | -prio</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prio</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defRPr/>
            </a:pPr>
            <a:r>
              <a:rPr lang="en-US" altLang="zh-TW" dirty="0" err="1" smtClean="0">
                <a:ea typeface="新細明體" pitchFamily="18" charset="-120"/>
              </a:rPr>
              <a:t>cpuset</a:t>
            </a:r>
            <a:r>
              <a:rPr lang="en-US" altLang="zh-TW" dirty="0" smtClean="0">
                <a:ea typeface="新細明體" pitchFamily="18" charset="-120"/>
              </a:rPr>
              <a:t> command</a:t>
            </a:r>
          </a:p>
        </p:txBody>
      </p:sp>
      <p:sp>
        <p:nvSpPr>
          <p:cNvPr id="20483" name="Rectangle 3"/>
          <p:cNvSpPr>
            <a:spLocks noGrp="1" noChangeArrowheads="1"/>
          </p:cNvSpPr>
          <p:nvPr>
            <p:ph idx="1"/>
          </p:nvPr>
        </p:nvSpPr>
        <p:spPr/>
        <p:txBody>
          <a:bodyPr/>
          <a:lstStyle/>
          <a:p>
            <a:pPr eaLnBrk="1" hangingPunct="1">
              <a:lnSpc>
                <a:spcPct val="80000"/>
              </a:lnSpc>
            </a:pPr>
            <a:r>
              <a:rPr lang="en-US" altLang="zh-TW" dirty="0" smtClean="0">
                <a:ea typeface="新細明體" panose="02020500000000000000" pitchFamily="18" charset="-120"/>
              </a:rPr>
              <a:t>A system may have more than one CPU core</a:t>
            </a:r>
          </a:p>
          <a:p>
            <a:pPr eaLnBrk="1" hangingPunct="1">
              <a:lnSpc>
                <a:spcPct val="80000"/>
              </a:lnSpc>
            </a:pPr>
            <a:endParaRPr lang="en-US" altLang="zh-TW" dirty="0" smtClean="0">
              <a:ea typeface="新細明體" panose="02020500000000000000" pitchFamily="18" charset="-120"/>
            </a:endParaRPr>
          </a:p>
          <a:p>
            <a:pPr eaLnBrk="1" hangingPunct="1">
              <a:lnSpc>
                <a:spcPct val="80000"/>
              </a:lnSpc>
            </a:pPr>
            <a:r>
              <a:rPr lang="en-US" altLang="zh-TW" dirty="0" smtClean="0">
                <a:ea typeface="新細明體" panose="02020500000000000000" pitchFamily="18" charset="-120"/>
              </a:rPr>
              <a:t>How many CPU resource a process can use</a:t>
            </a:r>
          </a:p>
          <a:p>
            <a:pPr eaLnBrk="1" hangingPunct="1">
              <a:lnSpc>
                <a:spcPct val="80000"/>
              </a:lnSpc>
            </a:pPr>
            <a:endParaRPr lang="en-US" altLang="zh-TW" dirty="0" smtClean="0">
              <a:ea typeface="新細明體" panose="02020500000000000000" pitchFamily="18" charset="-120"/>
            </a:endParaRPr>
          </a:p>
          <a:p>
            <a:pPr eaLnBrk="1" hangingPunct="1">
              <a:lnSpc>
                <a:spcPct val="80000"/>
              </a:lnSpc>
            </a:pPr>
            <a:r>
              <a:rPr lang="en-US" altLang="zh-TW" dirty="0" err="1">
                <a:ea typeface="新細明體" panose="02020500000000000000" pitchFamily="18" charset="-120"/>
              </a:rPr>
              <a:t>c</a:t>
            </a:r>
            <a:r>
              <a:rPr lang="en-US" altLang="zh-TW" dirty="0" err="1" smtClean="0">
                <a:ea typeface="新細明體" panose="02020500000000000000" pitchFamily="18" charset="-120"/>
              </a:rPr>
              <a:t>puset</a:t>
            </a:r>
            <a:r>
              <a:rPr lang="en-US" altLang="zh-TW" dirty="0" smtClean="0">
                <a:ea typeface="新細明體" panose="02020500000000000000" pitchFamily="18" charset="-120"/>
              </a:rPr>
              <a:t>(1)</a:t>
            </a:r>
            <a:endParaRPr lang="en-US" altLang="zh-TW" dirty="0">
              <a:ea typeface="新細明體" panose="02020500000000000000" pitchFamily="18" charset="-120"/>
            </a:endParaRPr>
          </a:p>
          <a:p>
            <a:pPr marL="0" indent="0" eaLnBrk="1" hangingPunct="1">
              <a:lnSpc>
                <a:spcPct val="80000"/>
              </a:lnSpc>
              <a:buNone/>
            </a:pPr>
            <a:endParaRPr lang="en-US" altLang="zh-TW" dirty="0" smtClean="0">
              <a:ea typeface="新細明體" panose="02020500000000000000" pitchFamily="18" charset="-120"/>
            </a:endParaRPr>
          </a:p>
          <a:p>
            <a:pPr eaLnBrk="1" hangingPunct="1">
              <a:lnSpc>
                <a:spcPct val="80000"/>
              </a:lnSpc>
            </a:pPr>
            <a:endParaRPr lang="en-US" altLang="zh-TW" dirty="0" smtClean="0">
              <a:ea typeface="新細明體" panose="02020500000000000000" pitchFamily="18" charset="-120"/>
            </a:endParaRPr>
          </a:p>
        </p:txBody>
      </p:sp>
    </p:spTree>
    <p:extLst>
      <p:ext uri="{BB962C8B-B14F-4D97-AF65-F5344CB8AC3E}">
        <p14:creationId xmlns:p14="http://schemas.microsoft.com/office/powerpoint/2010/main" val="376075574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defRPr/>
            </a:pPr>
            <a:r>
              <a:rPr lang="en-US" altLang="zh-TW" dirty="0" err="1" smtClean="0">
                <a:ea typeface="新細明體" pitchFamily="18" charset="-120"/>
              </a:rPr>
              <a:t>cpuset</a:t>
            </a:r>
            <a:r>
              <a:rPr lang="en-US" altLang="zh-TW" dirty="0" smtClean="0">
                <a:ea typeface="新細明體" pitchFamily="18" charset="-120"/>
              </a:rPr>
              <a:t> command</a:t>
            </a:r>
          </a:p>
        </p:txBody>
      </p:sp>
      <p:sp>
        <p:nvSpPr>
          <p:cNvPr id="20483" name="Rectangle 3"/>
          <p:cNvSpPr>
            <a:spLocks noGrp="1" noChangeArrowheads="1"/>
          </p:cNvSpPr>
          <p:nvPr>
            <p:ph idx="1"/>
          </p:nvPr>
        </p:nvSpPr>
        <p:spPr/>
        <p:txBody>
          <a:bodyPr/>
          <a:lstStyle/>
          <a:p>
            <a:pPr eaLnBrk="1" hangingPunct="1">
              <a:lnSpc>
                <a:spcPct val="80000"/>
              </a:lnSpc>
            </a:pPr>
            <a:r>
              <a:rPr lang="en-US" altLang="zh-TW" dirty="0" smtClean="0">
                <a:ea typeface="新細明體" panose="02020500000000000000" pitchFamily="18" charset="-120"/>
              </a:rPr>
              <a:t>To see how many CPUs on your machine</a:t>
            </a:r>
          </a:p>
          <a:p>
            <a:pPr lvl="1" eaLnBrk="1" hangingPunct="1">
              <a:lnSpc>
                <a:spcPct val="80000"/>
              </a:lnSpc>
            </a:pPr>
            <a:r>
              <a:rPr lang="en-US" altLang="zh-TW" dirty="0" err="1" smtClean="0">
                <a:ea typeface="新細明體" panose="02020500000000000000" pitchFamily="18" charset="-120"/>
              </a:rPr>
              <a:t>cpuset</a:t>
            </a:r>
            <a:r>
              <a:rPr lang="en-US" altLang="zh-TW" dirty="0" smtClean="0">
                <a:ea typeface="新細明體" panose="02020500000000000000" pitchFamily="18" charset="-120"/>
              </a:rPr>
              <a:t> -g</a:t>
            </a:r>
          </a:p>
          <a:p>
            <a:pPr lvl="1" eaLnBrk="1" hangingPunct="1">
              <a:lnSpc>
                <a:spcPct val="80000"/>
              </a:lnSpc>
            </a:pPr>
            <a:endParaRPr lang="en-US" altLang="zh-TW" dirty="0">
              <a:ea typeface="新細明體" panose="02020500000000000000" pitchFamily="18" charset="-120"/>
            </a:endParaRPr>
          </a:p>
          <a:p>
            <a:pPr lvl="1" eaLnBrk="1" hangingPunct="1">
              <a:lnSpc>
                <a:spcPct val="80000"/>
              </a:lnSpc>
            </a:pPr>
            <a:endParaRPr lang="en-US" altLang="zh-TW" dirty="0" smtClean="0">
              <a:ea typeface="新細明體" panose="02020500000000000000" pitchFamily="18" charset="-120"/>
            </a:endParaRPr>
          </a:p>
          <a:p>
            <a:pPr eaLnBrk="1" hangingPunct="1">
              <a:lnSpc>
                <a:spcPct val="80000"/>
              </a:lnSpc>
            </a:pPr>
            <a:endParaRPr lang="en-US" altLang="zh-TW" dirty="0" smtClean="0">
              <a:ea typeface="新細明體" panose="02020500000000000000" pitchFamily="18" charset="-120"/>
            </a:endParaRPr>
          </a:p>
          <a:p>
            <a:pPr eaLnBrk="1" hangingPunct="1">
              <a:lnSpc>
                <a:spcPct val="80000"/>
              </a:lnSpc>
            </a:pPr>
            <a:r>
              <a:rPr lang="en-US" altLang="zh-TW" dirty="0" smtClean="0">
                <a:ea typeface="新細明體" panose="02020500000000000000" pitchFamily="18" charset="-120"/>
              </a:rPr>
              <a:t>Run commands with less CPUs</a:t>
            </a:r>
          </a:p>
          <a:p>
            <a:pPr lvl="1" eaLnBrk="1" hangingPunct="1">
              <a:lnSpc>
                <a:spcPct val="80000"/>
              </a:lnSpc>
            </a:pPr>
            <a:r>
              <a:rPr lang="en-US" altLang="zh-TW" dirty="0" err="1" smtClean="0">
                <a:ea typeface="新細明體" panose="02020500000000000000" pitchFamily="18" charset="-120"/>
              </a:rPr>
              <a:t>cpuset</a:t>
            </a:r>
            <a:r>
              <a:rPr lang="en-US" altLang="zh-TW" dirty="0" smtClean="0">
                <a:ea typeface="新細明體" panose="02020500000000000000" pitchFamily="18" charset="-120"/>
              </a:rPr>
              <a:t> -l </a:t>
            </a:r>
            <a:r>
              <a:rPr lang="en-US" altLang="zh-TW" i="1" dirty="0" err="1" smtClean="0">
                <a:ea typeface="新細明體" panose="02020500000000000000" pitchFamily="18" charset="-120"/>
              </a:rPr>
              <a:t>cpus</a:t>
            </a:r>
            <a:r>
              <a:rPr lang="en-US" altLang="zh-TW" i="1" dirty="0" smtClean="0">
                <a:ea typeface="新細明體" panose="02020500000000000000" pitchFamily="18" charset="-120"/>
              </a:rPr>
              <a:t> </a:t>
            </a:r>
            <a:r>
              <a:rPr lang="en-US" altLang="zh-TW" i="1" dirty="0" err="1" smtClean="0">
                <a:ea typeface="新細明體" panose="02020500000000000000" pitchFamily="18" charset="-120"/>
              </a:rPr>
              <a:t>cmd</a:t>
            </a:r>
            <a:endParaRPr lang="en-US" altLang="zh-TW" i="1" dirty="0" smtClean="0">
              <a:ea typeface="新細明體" panose="02020500000000000000" pitchFamily="18" charset="-120"/>
            </a:endParaRPr>
          </a:p>
          <a:p>
            <a:pPr lvl="1" eaLnBrk="1" hangingPunct="1">
              <a:lnSpc>
                <a:spcPct val="80000"/>
              </a:lnSpc>
            </a:pPr>
            <a:r>
              <a:rPr lang="en-US" altLang="zh-TW" dirty="0" err="1" smtClean="0">
                <a:ea typeface="新細明體" panose="02020500000000000000" pitchFamily="18" charset="-120"/>
              </a:rPr>
              <a:t>cpuset</a:t>
            </a:r>
            <a:r>
              <a:rPr lang="en-US" altLang="zh-TW" dirty="0" smtClean="0">
                <a:ea typeface="新細明體" panose="02020500000000000000" pitchFamily="18" charset="-120"/>
              </a:rPr>
              <a:t> -l 8-15 ./hw1.out</a:t>
            </a:r>
            <a:endParaRPr lang="en-US" altLang="zh-TW" dirty="0">
              <a:ea typeface="新細明體" panose="02020500000000000000" pitchFamily="18" charset="-120"/>
            </a:endParaRPr>
          </a:p>
          <a:p>
            <a:pPr eaLnBrk="1" hangingPunct="1">
              <a:lnSpc>
                <a:spcPct val="80000"/>
              </a:lnSpc>
            </a:pPr>
            <a:r>
              <a:rPr lang="en-US" altLang="zh-TW" dirty="0" smtClean="0">
                <a:ea typeface="新細明體" panose="02020500000000000000" pitchFamily="18" charset="-120"/>
              </a:rPr>
              <a:t>Change number of CPUs for current processes</a:t>
            </a:r>
          </a:p>
          <a:p>
            <a:pPr lvl="1" eaLnBrk="1" hangingPunct="1">
              <a:lnSpc>
                <a:spcPct val="80000"/>
              </a:lnSpc>
            </a:pPr>
            <a:r>
              <a:rPr lang="en-US" altLang="zh-TW" dirty="0" err="1" smtClean="0">
                <a:ea typeface="新細明體" panose="02020500000000000000" pitchFamily="18" charset="-120"/>
              </a:rPr>
              <a:t>cpuset</a:t>
            </a:r>
            <a:r>
              <a:rPr lang="en-US" altLang="zh-TW" dirty="0" smtClean="0">
                <a:ea typeface="新細明體" panose="02020500000000000000" pitchFamily="18" charset="-120"/>
              </a:rPr>
              <a:t> -l </a:t>
            </a:r>
            <a:r>
              <a:rPr lang="en-US" altLang="zh-TW" i="1" dirty="0" err="1">
                <a:ea typeface="新細明體" panose="02020500000000000000" pitchFamily="18" charset="-120"/>
              </a:rPr>
              <a:t>cpus</a:t>
            </a:r>
            <a:r>
              <a:rPr lang="en-US" altLang="zh-TW" i="1" dirty="0">
                <a:ea typeface="新細明體" panose="02020500000000000000" pitchFamily="18" charset="-120"/>
              </a:rPr>
              <a:t> </a:t>
            </a:r>
            <a:r>
              <a:rPr lang="en-US" altLang="zh-TW" dirty="0">
                <a:ea typeface="新細明體" panose="02020500000000000000" pitchFamily="18" charset="-120"/>
              </a:rPr>
              <a:t>-</a:t>
            </a:r>
            <a:r>
              <a:rPr lang="en-US" altLang="zh-TW" dirty="0" smtClean="0">
                <a:ea typeface="新細明體" panose="02020500000000000000" pitchFamily="18" charset="-120"/>
              </a:rPr>
              <a:t>p</a:t>
            </a:r>
            <a:r>
              <a:rPr lang="en-US" altLang="zh-TW" i="1" dirty="0" smtClean="0">
                <a:ea typeface="新細明體" panose="02020500000000000000" pitchFamily="18" charset="-120"/>
              </a:rPr>
              <a:t> </a:t>
            </a:r>
            <a:r>
              <a:rPr lang="en-US" altLang="zh-TW" i="1" dirty="0" err="1" smtClean="0">
                <a:ea typeface="新細明體" panose="02020500000000000000" pitchFamily="18" charset="-120"/>
              </a:rPr>
              <a:t>pid</a:t>
            </a:r>
            <a:endParaRPr lang="en-US" altLang="zh-TW" dirty="0" smtClean="0">
              <a:ea typeface="新細明體" panose="02020500000000000000" pitchFamily="18" charset="-120"/>
            </a:endParaRPr>
          </a:p>
          <a:p>
            <a:pPr lvl="1" eaLnBrk="1" hangingPunct="1">
              <a:lnSpc>
                <a:spcPct val="80000"/>
              </a:lnSpc>
            </a:pPr>
            <a:r>
              <a:rPr lang="en-US" altLang="zh-TW" dirty="0" err="1" smtClean="0">
                <a:ea typeface="新細明體" panose="02020500000000000000" pitchFamily="18" charset="-120"/>
              </a:rPr>
              <a:t>cpuset</a:t>
            </a:r>
            <a:r>
              <a:rPr lang="en-US" altLang="zh-TW" dirty="0" smtClean="0">
                <a:ea typeface="新細明體" panose="02020500000000000000" pitchFamily="18" charset="-120"/>
              </a:rPr>
              <a:t> -l 8-15 -p 5566 </a:t>
            </a:r>
          </a:p>
          <a:p>
            <a:pPr eaLnBrk="1" hangingPunct="1">
              <a:lnSpc>
                <a:spcPct val="80000"/>
              </a:lnSpc>
            </a:pPr>
            <a:r>
              <a:rPr lang="en-US" altLang="zh-TW" dirty="0" smtClean="0">
                <a:ea typeface="新細明體" panose="02020500000000000000" pitchFamily="18" charset="-120"/>
              </a:rPr>
              <a:t>Combine with nice</a:t>
            </a:r>
          </a:p>
          <a:p>
            <a:pPr lvl="1" eaLnBrk="1" hangingPunct="1">
              <a:lnSpc>
                <a:spcPct val="80000"/>
              </a:lnSpc>
            </a:pPr>
            <a:r>
              <a:rPr lang="de-DE" altLang="zh-TW" dirty="0" smtClean="0">
                <a:ea typeface="新細明體" panose="02020500000000000000" pitchFamily="18" charset="-120"/>
              </a:rPr>
              <a:t>cpuset </a:t>
            </a:r>
            <a:r>
              <a:rPr lang="de-DE" altLang="zh-TW" dirty="0">
                <a:ea typeface="新細明體" panose="02020500000000000000" pitchFamily="18" charset="-120"/>
              </a:rPr>
              <a:t>-l 8-15 /usr/bin/nice -n 20 </a:t>
            </a:r>
            <a:r>
              <a:rPr lang="de-DE" altLang="zh-TW" i="1" dirty="0">
                <a:ea typeface="新細明體" panose="02020500000000000000" pitchFamily="18" charset="-120"/>
              </a:rPr>
              <a:t>cmd</a:t>
            </a:r>
            <a:endParaRPr lang="en-US" altLang="zh-TW" i="1" dirty="0" smtClean="0">
              <a:ea typeface="新細明體" panose="02020500000000000000" pitchFamily="18" charset="-120"/>
            </a:endParaRPr>
          </a:p>
        </p:txBody>
      </p:sp>
      <p:pic>
        <p:nvPicPr>
          <p:cNvPr id="5" name="圖片 4"/>
          <p:cNvPicPr>
            <a:picLocks noChangeAspect="1"/>
          </p:cNvPicPr>
          <p:nvPr/>
        </p:nvPicPr>
        <p:blipFill rotWithShape="1">
          <a:blip r:embed="rId2"/>
          <a:srcRect b="6891"/>
          <a:stretch/>
        </p:blipFill>
        <p:spPr>
          <a:xfrm>
            <a:off x="843987" y="2209801"/>
            <a:ext cx="7924800" cy="533400"/>
          </a:xfrm>
          <a:prstGeom prst="rect">
            <a:avLst/>
          </a:prstGeom>
        </p:spPr>
      </p:pic>
    </p:spTree>
    <p:extLst>
      <p:ext uri="{BB962C8B-B14F-4D97-AF65-F5344CB8AC3E}">
        <p14:creationId xmlns:p14="http://schemas.microsoft.com/office/powerpoint/2010/main" val="76818561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defRPr/>
            </a:pPr>
            <a:r>
              <a:rPr lang="en-US" altLang="zh-TW" smtClean="0">
                <a:ea typeface="新細明體" pitchFamily="18" charset="-120"/>
              </a:rPr>
              <a:t>Process States</a:t>
            </a:r>
          </a:p>
        </p:txBody>
      </p:sp>
      <p:sp>
        <p:nvSpPr>
          <p:cNvPr id="16387" name="Rectangle 3"/>
          <p:cNvSpPr>
            <a:spLocks noGrp="1" noChangeArrowheads="1"/>
          </p:cNvSpPr>
          <p:nvPr>
            <p:ph type="body" idx="1"/>
          </p:nvPr>
        </p:nvSpPr>
        <p:spPr/>
        <p:txBody>
          <a:bodyPr/>
          <a:lstStyle/>
          <a:p>
            <a:pPr eaLnBrk="1" hangingPunct="1"/>
            <a:r>
              <a:rPr lang="en-US" altLang="zh-TW" dirty="0" smtClean="0">
                <a:ea typeface="新細明體" panose="02020500000000000000" pitchFamily="18" charset="-120"/>
              </a:rPr>
              <a:t>man “</a:t>
            </a:r>
            <a:r>
              <a:rPr lang="en-US" altLang="zh-TW" dirty="0" err="1" smtClean="0">
                <a:ea typeface="新細明體" panose="02020500000000000000" pitchFamily="18" charset="-120"/>
              </a:rPr>
              <a:t>ps</a:t>
            </a:r>
            <a:r>
              <a:rPr lang="en-US" altLang="zh-TW" dirty="0" smtClean="0">
                <a:ea typeface="新細明體" panose="02020500000000000000" pitchFamily="18" charset="-120"/>
              </a:rPr>
              <a:t>” and see </a:t>
            </a:r>
            <a:r>
              <a:rPr lang="en-US" altLang="zh-TW" dirty="0" smtClean="0">
                <a:latin typeface="Verdana" panose="020B0604030504040204" pitchFamily="34" charset="0"/>
                <a:ea typeface="新細明體" panose="02020500000000000000" pitchFamily="18" charset="-120"/>
              </a:rPr>
              <a:t>“</a:t>
            </a:r>
            <a:r>
              <a:rPr lang="en-US" altLang="zh-TW" dirty="0" smtClean="0">
                <a:ea typeface="新細明體" panose="02020500000000000000" pitchFamily="18" charset="-120"/>
              </a:rPr>
              <a:t>state</a:t>
            </a:r>
            <a:r>
              <a:rPr lang="en-US" altLang="zh-TW" dirty="0" smtClean="0">
                <a:latin typeface="Verdana" panose="020B0604030504040204" pitchFamily="34" charset="0"/>
                <a:ea typeface="新細明體" panose="02020500000000000000" pitchFamily="18" charset="-120"/>
              </a:rPr>
              <a:t>”</a:t>
            </a:r>
            <a:r>
              <a:rPr lang="en-US" altLang="zh-TW" dirty="0" smtClean="0">
                <a:ea typeface="新細明體" panose="02020500000000000000" pitchFamily="18" charset="-120"/>
              </a:rPr>
              <a:t> keyword</a:t>
            </a:r>
          </a:p>
        </p:txBody>
      </p:sp>
      <p:graphicFrame>
        <p:nvGraphicFramePr>
          <p:cNvPr id="35915" name="Group 75"/>
          <p:cNvGraphicFramePr>
            <a:graphicFrameLocks noGrp="1"/>
          </p:cNvGraphicFramePr>
          <p:nvPr>
            <p:ph sz="quarter" idx="4294967295"/>
            <p:extLst>
              <p:ext uri="{D42A27DB-BD31-4B8C-83A1-F6EECF244321}">
                <p14:modId xmlns:p14="http://schemas.microsoft.com/office/powerpoint/2010/main" val="1365956756"/>
              </p:ext>
            </p:extLst>
          </p:nvPr>
        </p:nvGraphicFramePr>
        <p:xfrm>
          <a:off x="2362200" y="2286000"/>
          <a:ext cx="3802063" cy="3014665"/>
        </p:xfrm>
        <a:graphic>
          <a:graphicData uri="http://schemas.openxmlformats.org/drawingml/2006/table">
            <a:tbl>
              <a:tblPr/>
              <a:tblGrid>
                <a:gridCol w="1003300"/>
                <a:gridCol w="2798763"/>
              </a:tblGrid>
              <a:tr h="430213">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dirty="0" smtClean="0">
                          <a:ln>
                            <a:noFill/>
                          </a:ln>
                          <a:solidFill>
                            <a:schemeClr val="tx2"/>
                          </a:solidFill>
                          <a:effectLst/>
                          <a:latin typeface="Times New Roman" pitchFamily="18" charset="0"/>
                          <a:ea typeface="新細明體" pitchFamily="18" charset="-120"/>
                        </a:rPr>
                        <a:t>State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Meaning</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00"/>
                    </a:solidFill>
                  </a:tcPr>
                </a:tc>
              </a:tr>
              <a:tr h="431800">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I</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l"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dirty="0" smtClean="0">
                          <a:ln>
                            <a:noFill/>
                          </a:ln>
                          <a:solidFill>
                            <a:schemeClr val="tx2"/>
                          </a:solidFill>
                          <a:effectLst/>
                          <a:latin typeface="Times New Roman" pitchFamily="18" charset="0"/>
                          <a:ea typeface="新細明體" pitchFamily="18" charset="-120"/>
                        </a:rPr>
                        <a:t>Idle (20+ second)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0213">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l"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Runnable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0213">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l"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dirty="0" smtClean="0">
                          <a:ln>
                            <a:noFill/>
                          </a:ln>
                          <a:solidFill>
                            <a:schemeClr val="tx2"/>
                          </a:solidFill>
                          <a:effectLst/>
                          <a:latin typeface="Times New Roman" pitchFamily="18" charset="0"/>
                          <a:ea typeface="新細明體" pitchFamily="18" charset="-120"/>
                        </a:rPr>
                        <a:t>Sleeping (~20 second)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0213">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l"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dirty="0" smtClean="0">
                          <a:ln>
                            <a:noFill/>
                          </a:ln>
                          <a:solidFill>
                            <a:schemeClr val="tx2"/>
                          </a:solidFill>
                          <a:effectLst/>
                          <a:latin typeface="Times New Roman" pitchFamily="18" charset="0"/>
                          <a:ea typeface="新細明體" pitchFamily="18" charset="-120"/>
                        </a:rPr>
                        <a:t>Stopped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1800">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Z</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l"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Zombie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0213">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l"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in Disk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defRPr/>
            </a:pPr>
            <a:r>
              <a:rPr lang="en-US" altLang="zh-TW" smtClean="0">
                <a:ea typeface="新細明體" pitchFamily="18" charset="-120"/>
              </a:rPr>
              <a:t>ps command (BSD</a:t>
            </a:r>
            <a:r>
              <a:rPr lang="zh-TW" altLang="en-US" smtClean="0">
                <a:ea typeface="新細明體" pitchFamily="18" charset="-120"/>
              </a:rPr>
              <a:t>、</a:t>
            </a:r>
            <a:r>
              <a:rPr lang="en-US" altLang="zh-TW" smtClean="0">
                <a:ea typeface="新細明體" pitchFamily="18" charset="-120"/>
              </a:rPr>
              <a:t>Linux)</a:t>
            </a:r>
          </a:p>
        </p:txBody>
      </p:sp>
      <p:sp>
        <p:nvSpPr>
          <p:cNvPr id="17411" name="Rectangle 3"/>
          <p:cNvSpPr>
            <a:spLocks noGrp="1" noChangeArrowheads="1"/>
          </p:cNvSpPr>
          <p:nvPr>
            <p:ph type="body" idx="1"/>
          </p:nvPr>
        </p:nvSpPr>
        <p:spPr/>
        <p:txBody>
          <a:bodyPr/>
          <a:lstStyle/>
          <a:p>
            <a:pPr eaLnBrk="1" hangingPunct="1"/>
            <a:r>
              <a:rPr lang="en-US" altLang="zh-TW" smtClean="0">
                <a:ea typeface="新細明體" panose="02020500000000000000" pitchFamily="18" charset="-120"/>
              </a:rPr>
              <a:t>ps</a:t>
            </a:r>
          </a:p>
          <a:p>
            <a:pPr eaLnBrk="1" hangingPunct="1">
              <a:buFont typeface="Wingdings" panose="05000000000000000000" pitchFamily="2" charset="2"/>
              <a:buNone/>
            </a:pPr>
            <a:endParaRPr lang="en-US" altLang="zh-TW" smtClean="0">
              <a:ea typeface="新細明體" panose="02020500000000000000" pitchFamily="18" charset="-120"/>
            </a:endParaRPr>
          </a:p>
          <a:p>
            <a:pPr eaLnBrk="1" hangingPunct="1">
              <a:buFont typeface="Wingdings" panose="05000000000000000000" pitchFamily="2" charset="2"/>
              <a:buNone/>
            </a:pPr>
            <a:endParaRPr lang="en-US" altLang="zh-TW" smtClean="0">
              <a:ea typeface="新細明體" panose="02020500000000000000" pitchFamily="18" charset="-120"/>
            </a:endParaRPr>
          </a:p>
          <a:p>
            <a:pPr eaLnBrk="1" hangingPunct="1"/>
            <a:r>
              <a:rPr lang="en-US" altLang="zh-TW" smtClean="0">
                <a:ea typeface="新細明體" panose="02020500000000000000" pitchFamily="18" charset="-120"/>
              </a:rPr>
              <a:t>ps aux</a:t>
            </a:r>
          </a:p>
          <a:p>
            <a:pPr eaLnBrk="1" hangingPunct="1">
              <a:buFont typeface="Wingdings" panose="05000000000000000000" pitchFamily="2" charset="2"/>
              <a:buNone/>
            </a:pPr>
            <a:endParaRPr lang="en-US" altLang="zh-TW" smtClean="0">
              <a:ea typeface="新細明體" panose="02020500000000000000" pitchFamily="18" charset="-120"/>
            </a:endParaRPr>
          </a:p>
          <a:p>
            <a:pPr eaLnBrk="1" hangingPunct="1">
              <a:buFont typeface="Wingdings" panose="05000000000000000000" pitchFamily="2" charset="2"/>
              <a:buNone/>
            </a:pPr>
            <a:endParaRPr lang="en-US" altLang="zh-TW" smtClean="0">
              <a:ea typeface="新細明體" panose="02020500000000000000" pitchFamily="18" charset="-120"/>
            </a:endParaRPr>
          </a:p>
          <a:p>
            <a:pPr eaLnBrk="1" hangingPunct="1"/>
            <a:endParaRPr lang="en-US" altLang="zh-TW" smtClean="0">
              <a:ea typeface="新細明體" panose="02020500000000000000" pitchFamily="18" charset="-120"/>
            </a:endParaRPr>
          </a:p>
          <a:p>
            <a:pPr eaLnBrk="1" hangingPunct="1"/>
            <a:r>
              <a:rPr lang="en-US" altLang="zh-TW" smtClean="0">
                <a:ea typeface="新細明體" panose="02020500000000000000" pitchFamily="18" charset="-120"/>
              </a:rPr>
              <a:t>ps auxww</a:t>
            </a:r>
          </a:p>
        </p:txBody>
      </p:sp>
      <p:sp>
        <p:nvSpPr>
          <p:cNvPr id="17412" name="Text Box 4"/>
          <p:cNvSpPr txBox="1">
            <a:spLocks noChangeArrowheads="1"/>
          </p:cNvSpPr>
          <p:nvPr/>
        </p:nvSpPr>
        <p:spPr bwMode="auto">
          <a:xfrm>
            <a:off x="2133600" y="1600200"/>
            <a:ext cx="4648200" cy="1190625"/>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新細明體" panose="02020500000000000000" pitchFamily="18" charset="-120"/>
              </a:defRPr>
            </a:lvl1pPr>
            <a:lvl2pPr marL="742950" indent="-285750">
              <a:defRPr>
                <a:solidFill>
                  <a:schemeClr val="tx1"/>
                </a:solidFill>
                <a:latin typeface="Arial" panose="020B0604020202020204" pitchFamily="34" charset="0"/>
                <a:ea typeface="新細明體" panose="02020500000000000000" pitchFamily="18" charset="-120"/>
              </a:defRPr>
            </a:lvl2pPr>
            <a:lvl3pPr marL="1143000" indent="-228600">
              <a:defRPr>
                <a:solidFill>
                  <a:schemeClr val="tx1"/>
                </a:solidFill>
                <a:latin typeface="Arial" panose="020B0604020202020204" pitchFamily="34" charset="0"/>
                <a:ea typeface="新細明體" panose="02020500000000000000" pitchFamily="18" charset="-120"/>
              </a:defRPr>
            </a:lvl3pPr>
            <a:lvl4pPr marL="1600200" indent="-228600">
              <a:defRPr>
                <a:solidFill>
                  <a:schemeClr val="tx1"/>
                </a:solidFill>
                <a:latin typeface="Arial" panose="020B0604020202020204" pitchFamily="34" charset="0"/>
                <a:ea typeface="新細明體" panose="02020500000000000000" pitchFamily="18" charset="-120"/>
              </a:defRPr>
            </a:lvl4pPr>
            <a:lvl5pPr marL="2057400" indent="-228600">
              <a:defRPr>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9pPr>
          </a:lstStyle>
          <a:p>
            <a:r>
              <a:rPr lang="en-US" altLang="zh-TW">
                <a:solidFill>
                  <a:schemeClr val="bg1"/>
                </a:solidFill>
                <a:latin typeface="細明體" panose="02020509000000000000" pitchFamily="49" charset="-120"/>
                <a:ea typeface="細明體" panose="02020509000000000000" pitchFamily="49" charset="-120"/>
              </a:rPr>
              <a:t>sabsd [/home/chwong] -chwong- ps</a:t>
            </a:r>
          </a:p>
          <a:p>
            <a:r>
              <a:rPr lang="en-US" altLang="zh-TW">
                <a:solidFill>
                  <a:schemeClr val="bg1"/>
                </a:solidFill>
                <a:latin typeface="細明體" panose="02020509000000000000" pitchFamily="49" charset="-120"/>
                <a:ea typeface="細明體" panose="02020509000000000000" pitchFamily="49" charset="-120"/>
              </a:rPr>
              <a:t>  PID  TT  STAT      TIME COMMAND</a:t>
            </a:r>
          </a:p>
          <a:p>
            <a:r>
              <a:rPr lang="en-US" altLang="zh-TW">
                <a:solidFill>
                  <a:schemeClr val="bg1"/>
                </a:solidFill>
                <a:latin typeface="細明體" panose="02020509000000000000" pitchFamily="49" charset="-120"/>
                <a:ea typeface="細明體" panose="02020509000000000000" pitchFamily="49" charset="-120"/>
              </a:rPr>
              <a:t>52363  p0  Ss     0:00.01 -tcsh (tcsh)</a:t>
            </a:r>
          </a:p>
          <a:p>
            <a:r>
              <a:rPr lang="en-US" altLang="zh-TW">
                <a:solidFill>
                  <a:schemeClr val="bg1"/>
                </a:solidFill>
                <a:latin typeface="細明體" panose="02020509000000000000" pitchFamily="49" charset="-120"/>
                <a:ea typeface="細明體" panose="02020509000000000000" pitchFamily="49" charset="-120"/>
              </a:rPr>
              <a:t>52369  p0  R+     0:00.00 ps</a:t>
            </a:r>
          </a:p>
        </p:txBody>
      </p:sp>
      <p:sp>
        <p:nvSpPr>
          <p:cNvPr id="17413" name="Text Box 5"/>
          <p:cNvSpPr txBox="1">
            <a:spLocks noChangeArrowheads="1"/>
          </p:cNvSpPr>
          <p:nvPr/>
        </p:nvSpPr>
        <p:spPr bwMode="auto">
          <a:xfrm>
            <a:off x="990600" y="3186113"/>
            <a:ext cx="7848600" cy="1004887"/>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新細明體" panose="02020500000000000000" pitchFamily="18" charset="-120"/>
              </a:defRPr>
            </a:lvl1pPr>
            <a:lvl2pPr marL="742950" indent="-285750">
              <a:defRPr>
                <a:solidFill>
                  <a:schemeClr val="tx1"/>
                </a:solidFill>
                <a:latin typeface="Arial" panose="020B0604020202020204" pitchFamily="34" charset="0"/>
                <a:ea typeface="新細明體" panose="02020500000000000000" pitchFamily="18" charset="-120"/>
              </a:defRPr>
            </a:lvl2pPr>
            <a:lvl3pPr marL="1143000" indent="-228600">
              <a:defRPr>
                <a:solidFill>
                  <a:schemeClr val="tx1"/>
                </a:solidFill>
                <a:latin typeface="Arial" panose="020B0604020202020204" pitchFamily="34" charset="0"/>
                <a:ea typeface="新細明體" panose="02020500000000000000" pitchFamily="18" charset="-120"/>
              </a:defRPr>
            </a:lvl3pPr>
            <a:lvl4pPr marL="1600200" indent="-228600">
              <a:defRPr>
                <a:solidFill>
                  <a:schemeClr val="tx1"/>
                </a:solidFill>
                <a:latin typeface="Arial" panose="020B0604020202020204" pitchFamily="34" charset="0"/>
                <a:ea typeface="新細明體" panose="02020500000000000000" pitchFamily="18" charset="-120"/>
              </a:defRPr>
            </a:lvl4pPr>
            <a:lvl5pPr marL="2057400" indent="-228600">
              <a:defRPr>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9pPr>
          </a:lstStyle>
          <a:p>
            <a:r>
              <a:rPr lang="en-US" altLang="zh-TW" sz="1200">
                <a:solidFill>
                  <a:schemeClr val="bg1"/>
                </a:solidFill>
                <a:latin typeface="細明體" panose="02020509000000000000" pitchFamily="49" charset="-120"/>
                <a:ea typeface="細明體" panose="02020509000000000000" pitchFamily="49" charset="-120"/>
              </a:rPr>
              <a:t>sabsd [/home/chwong] -chwong- ps aux</a:t>
            </a:r>
          </a:p>
          <a:p>
            <a:r>
              <a:rPr lang="en-US" altLang="zh-TW" sz="1200">
                <a:solidFill>
                  <a:schemeClr val="bg1"/>
                </a:solidFill>
                <a:latin typeface="細明體" panose="02020509000000000000" pitchFamily="49" charset="-120"/>
                <a:ea typeface="細明體" panose="02020509000000000000" pitchFamily="49" charset="-120"/>
              </a:rPr>
              <a:t>USER       PID %CPU %MEM   VSZ   RSS  TT  STAT STARTED      TIME COMMAND</a:t>
            </a:r>
          </a:p>
          <a:p>
            <a:r>
              <a:rPr lang="en-US" altLang="zh-TW" sz="1200">
                <a:solidFill>
                  <a:schemeClr val="bg1"/>
                </a:solidFill>
                <a:latin typeface="細明體" panose="02020509000000000000" pitchFamily="49" charset="-120"/>
                <a:ea typeface="細明體" panose="02020509000000000000" pitchFamily="49" charset="-120"/>
              </a:rPr>
              <a:t>chwong   52362  0.0  0.4  6536  3852  ??  S     5:02PM   0:00.01 sshd: chwong@ttyp0 (sshd)</a:t>
            </a:r>
          </a:p>
          <a:p>
            <a:r>
              <a:rPr lang="en-US" altLang="zh-TW" sz="1200">
                <a:solidFill>
                  <a:schemeClr val="bg1"/>
                </a:solidFill>
                <a:latin typeface="細明體" panose="02020509000000000000" pitchFamily="49" charset="-120"/>
                <a:ea typeface="細明體" panose="02020509000000000000" pitchFamily="49" charset="-120"/>
              </a:rPr>
              <a:t>root     52380  0.0  0.3  3756  3224  ??  Ss    5:08PM   0:00.00 sendmail: accepting connections (s</a:t>
            </a:r>
          </a:p>
          <a:p>
            <a:r>
              <a:rPr lang="en-US" altLang="zh-TW" sz="1200">
                <a:solidFill>
                  <a:schemeClr val="bg1"/>
                </a:solidFill>
                <a:latin typeface="細明體" panose="02020509000000000000" pitchFamily="49" charset="-120"/>
                <a:ea typeface="細明體" panose="02020509000000000000" pitchFamily="49" charset="-120"/>
              </a:rPr>
              <a:t>smmsp    52384  0.0  0.3  3644  2968  ??  Ss    5:08PM   0:00.00 sendmail: Queue runner@00:30:00 fo</a:t>
            </a:r>
          </a:p>
        </p:txBody>
      </p:sp>
      <p:sp>
        <p:nvSpPr>
          <p:cNvPr id="17414" name="Text Box 8"/>
          <p:cNvSpPr txBox="1">
            <a:spLocks noChangeArrowheads="1"/>
          </p:cNvSpPr>
          <p:nvPr/>
        </p:nvSpPr>
        <p:spPr bwMode="auto">
          <a:xfrm>
            <a:off x="609600" y="5091113"/>
            <a:ext cx="8382000" cy="1187450"/>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新細明體" panose="02020500000000000000" pitchFamily="18" charset="-120"/>
              </a:defRPr>
            </a:lvl1pPr>
            <a:lvl2pPr marL="742950" indent="-285750">
              <a:defRPr>
                <a:solidFill>
                  <a:schemeClr val="tx1"/>
                </a:solidFill>
                <a:latin typeface="Arial" panose="020B0604020202020204" pitchFamily="34" charset="0"/>
                <a:ea typeface="新細明體" panose="02020500000000000000" pitchFamily="18" charset="-120"/>
              </a:defRPr>
            </a:lvl2pPr>
            <a:lvl3pPr marL="1143000" indent="-228600">
              <a:defRPr>
                <a:solidFill>
                  <a:schemeClr val="tx1"/>
                </a:solidFill>
                <a:latin typeface="Arial" panose="020B0604020202020204" pitchFamily="34" charset="0"/>
                <a:ea typeface="新細明體" panose="02020500000000000000" pitchFamily="18" charset="-120"/>
              </a:defRPr>
            </a:lvl3pPr>
            <a:lvl4pPr marL="1600200" indent="-228600">
              <a:defRPr>
                <a:solidFill>
                  <a:schemeClr val="tx1"/>
                </a:solidFill>
                <a:latin typeface="Arial" panose="020B0604020202020204" pitchFamily="34" charset="0"/>
                <a:ea typeface="新細明體" panose="02020500000000000000" pitchFamily="18" charset="-120"/>
              </a:defRPr>
            </a:lvl4pPr>
            <a:lvl5pPr marL="2057400" indent="-228600">
              <a:defRPr>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9pPr>
          </a:lstStyle>
          <a:p>
            <a:r>
              <a:rPr lang="en-US" altLang="zh-TW" sz="1200">
                <a:solidFill>
                  <a:schemeClr val="bg1"/>
                </a:solidFill>
                <a:latin typeface="細明體" panose="02020509000000000000" pitchFamily="49" charset="-120"/>
                <a:ea typeface="細明體" panose="02020509000000000000" pitchFamily="49" charset="-120"/>
              </a:rPr>
              <a:t>sabsd [/home/chwong] -chwong- ps auxww</a:t>
            </a:r>
          </a:p>
          <a:p>
            <a:r>
              <a:rPr lang="en-US" altLang="zh-TW" sz="1200">
                <a:solidFill>
                  <a:schemeClr val="bg1"/>
                </a:solidFill>
                <a:latin typeface="細明體" panose="02020509000000000000" pitchFamily="49" charset="-120"/>
                <a:ea typeface="細明體" panose="02020509000000000000" pitchFamily="49" charset="-120"/>
              </a:rPr>
              <a:t>USER       PID %CPU %MEM   VSZ   RSS  TT  STAT STARTED      TIME COMMAND</a:t>
            </a:r>
          </a:p>
          <a:p>
            <a:r>
              <a:rPr lang="en-US" altLang="zh-TW" sz="1200">
                <a:solidFill>
                  <a:schemeClr val="bg1"/>
                </a:solidFill>
                <a:latin typeface="細明體" panose="02020509000000000000" pitchFamily="49" charset="-120"/>
                <a:ea typeface="細明體" panose="02020509000000000000" pitchFamily="49" charset="-120"/>
              </a:rPr>
              <a:t>chwong   52362  0.0  0.4  6536  3864  ??  S     5:02PM   0:00.02 sshd: chwong@ttyp0 (sshd)</a:t>
            </a:r>
          </a:p>
          <a:p>
            <a:r>
              <a:rPr lang="en-US" altLang="zh-TW" sz="1200">
                <a:solidFill>
                  <a:schemeClr val="bg1"/>
                </a:solidFill>
                <a:latin typeface="細明體" panose="02020509000000000000" pitchFamily="49" charset="-120"/>
                <a:ea typeface="細明體" panose="02020509000000000000" pitchFamily="49" charset="-120"/>
              </a:rPr>
              <a:t>root     52380  0.0  0.3  3756  3224  ??  Ss    5:08PM   0:00.00 sendmail: accepting connections (sendmail)</a:t>
            </a:r>
          </a:p>
          <a:p>
            <a:r>
              <a:rPr lang="en-US" altLang="zh-TW" sz="1200">
                <a:solidFill>
                  <a:schemeClr val="bg1"/>
                </a:solidFill>
                <a:latin typeface="細明體" panose="02020509000000000000" pitchFamily="49" charset="-120"/>
                <a:ea typeface="細明體" panose="02020509000000000000" pitchFamily="49" charset="-120"/>
              </a:rPr>
              <a:t>smmsp    52384  0.0  0.3  3644  2968  ??  Ss    5:08PM   0:00.00 sendmail: Queue runner@00:30:00 for /var/spool/clientmqueue (sendmail)</a:t>
            </a:r>
          </a:p>
        </p:txBody>
      </p:sp>
    </p:spTree>
    <p:extLst>
      <p:ext uri="{BB962C8B-B14F-4D97-AF65-F5344CB8AC3E}">
        <p14:creationId xmlns:p14="http://schemas.microsoft.com/office/powerpoint/2010/main" val="131213636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defRPr/>
            </a:pPr>
            <a:r>
              <a:rPr lang="en-US" altLang="zh-TW" sz="3000" smtClean="0">
                <a:ea typeface="新細明體" pitchFamily="18" charset="-120"/>
              </a:rPr>
              <a:t>ps command </a:t>
            </a:r>
            <a:r>
              <a:rPr lang="en-US" altLang="zh-TW" sz="3000" smtClean="0">
                <a:latin typeface="Verdana"/>
                <a:ea typeface="新細明體" pitchFamily="18" charset="-120"/>
              </a:rPr>
              <a:t>–</a:t>
            </a:r>
            <a:r>
              <a:rPr lang="en-US" altLang="zh-TW" sz="3000" smtClean="0">
                <a:ea typeface="新細明體" pitchFamily="18" charset="-120"/>
              </a:rPr>
              <a:t/>
            </a:r>
            <a:br>
              <a:rPr lang="en-US" altLang="zh-TW" sz="3000" smtClean="0">
                <a:ea typeface="新細明體" pitchFamily="18" charset="-120"/>
              </a:rPr>
            </a:br>
            <a:r>
              <a:rPr lang="en-US" altLang="zh-TW" sz="3000" smtClean="0">
                <a:ea typeface="新細明體" pitchFamily="18" charset="-120"/>
              </a:rPr>
              <a:t>	Explanation of ps </a:t>
            </a:r>
            <a:r>
              <a:rPr lang="en-US" altLang="zh-TW" sz="3000" smtClean="0">
                <a:latin typeface="Verdana"/>
                <a:ea typeface="新細明體" pitchFamily="18" charset="-120"/>
              </a:rPr>
              <a:t>–</a:t>
            </a:r>
            <a:r>
              <a:rPr lang="en-US" altLang="zh-TW" sz="3000" smtClean="0">
                <a:ea typeface="新細明體" pitchFamily="18" charset="-120"/>
              </a:rPr>
              <a:t>aux (BSD</a:t>
            </a:r>
            <a:r>
              <a:rPr lang="zh-TW" altLang="en-US" sz="3000" smtClean="0">
                <a:ea typeface="新細明體" pitchFamily="18" charset="-120"/>
              </a:rPr>
              <a:t>、</a:t>
            </a:r>
            <a:r>
              <a:rPr lang="en-US" altLang="zh-TW" sz="3000" smtClean="0">
                <a:ea typeface="新細明體" pitchFamily="18" charset="-120"/>
              </a:rPr>
              <a:t>Linux)</a:t>
            </a:r>
          </a:p>
        </p:txBody>
      </p:sp>
      <p:pic>
        <p:nvPicPr>
          <p:cNvPr id="18435" name="Picture 4" descr="img012"/>
          <p:cNvPicPr>
            <a:picLocks noChangeAspect="1" noChangeArrowheads="1"/>
          </p:cNvPicPr>
          <p:nvPr/>
        </p:nvPicPr>
        <p:blipFill>
          <a:blip r:embed="rId2" cstate="print">
            <a:extLst>
              <a:ext uri="{28A0092B-C50C-407E-A947-70E740481C1C}">
                <a14:useLocalDpi xmlns:a14="http://schemas.microsoft.com/office/drawing/2010/main" val="0"/>
              </a:ext>
            </a:extLst>
          </a:blip>
          <a:srcRect t="1389"/>
          <a:stretch>
            <a:fillRect/>
          </a:stretch>
        </p:blipFill>
        <p:spPr bwMode="auto">
          <a:xfrm>
            <a:off x="1828800" y="1371600"/>
            <a:ext cx="4849813" cy="541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defRPr/>
            </a:pPr>
            <a:r>
              <a:rPr lang="en-US" altLang="zh-TW" smtClean="0">
                <a:ea typeface="新細明體" pitchFamily="18" charset="-120"/>
              </a:rPr>
              <a:t>ps command (BSD</a:t>
            </a:r>
            <a:r>
              <a:rPr lang="zh-TW" altLang="en-US" smtClean="0">
                <a:ea typeface="新細明體" pitchFamily="18" charset="-120"/>
              </a:rPr>
              <a:t>、</a:t>
            </a:r>
            <a:r>
              <a:rPr lang="en-US" altLang="zh-TW" smtClean="0">
                <a:ea typeface="新細明體" pitchFamily="18" charset="-120"/>
              </a:rPr>
              <a:t>Linux)</a:t>
            </a:r>
          </a:p>
        </p:txBody>
      </p:sp>
      <p:sp>
        <p:nvSpPr>
          <p:cNvPr id="19459" name="Rectangle 3"/>
          <p:cNvSpPr>
            <a:spLocks noGrp="1" noChangeArrowheads="1"/>
          </p:cNvSpPr>
          <p:nvPr>
            <p:ph type="body" idx="1"/>
          </p:nvPr>
        </p:nvSpPr>
        <p:spPr>
          <a:xfrm>
            <a:off x="990600" y="1447800"/>
            <a:ext cx="1755775" cy="4648200"/>
          </a:xfrm>
        </p:spPr>
        <p:txBody>
          <a:bodyPr/>
          <a:lstStyle/>
          <a:p>
            <a:pPr eaLnBrk="1" hangingPunct="1"/>
            <a:r>
              <a:rPr lang="en-US" altLang="zh-TW" smtClean="0">
                <a:ea typeface="新細明體" panose="02020500000000000000" pitchFamily="18" charset="-120"/>
              </a:rPr>
              <a:t>ps </a:t>
            </a:r>
            <a:r>
              <a:rPr lang="en-US" altLang="zh-TW" smtClean="0">
                <a:latin typeface="Verdana" panose="020B0604030504040204" pitchFamily="34" charset="0"/>
                <a:ea typeface="新細明體" panose="02020500000000000000" pitchFamily="18" charset="-120"/>
              </a:rPr>
              <a:t>–</a:t>
            </a:r>
            <a:r>
              <a:rPr lang="en-US" altLang="zh-TW" smtClean="0">
                <a:ea typeface="新細明體" panose="02020500000000000000" pitchFamily="18" charset="-120"/>
              </a:rPr>
              <a:t>j</a:t>
            </a:r>
          </a:p>
          <a:p>
            <a:pPr eaLnBrk="1" hangingPunct="1"/>
            <a:endParaRPr lang="en-US" altLang="zh-TW" smtClean="0">
              <a:ea typeface="新細明體" panose="02020500000000000000" pitchFamily="18" charset="-120"/>
            </a:endParaRPr>
          </a:p>
          <a:p>
            <a:pPr eaLnBrk="1" hangingPunct="1"/>
            <a:endParaRPr lang="en-US" altLang="zh-TW" smtClean="0">
              <a:ea typeface="新細明體" panose="02020500000000000000" pitchFamily="18" charset="-120"/>
            </a:endParaRPr>
          </a:p>
          <a:p>
            <a:pPr eaLnBrk="1" hangingPunct="1"/>
            <a:r>
              <a:rPr lang="en-US" altLang="zh-TW" smtClean="0">
                <a:ea typeface="新細明體" panose="02020500000000000000" pitchFamily="18" charset="-120"/>
              </a:rPr>
              <a:t>ps </a:t>
            </a:r>
            <a:r>
              <a:rPr lang="en-US" altLang="zh-TW" smtClean="0">
                <a:latin typeface="Verdana" panose="020B0604030504040204" pitchFamily="34" charset="0"/>
                <a:ea typeface="新細明體" panose="02020500000000000000" pitchFamily="18" charset="-120"/>
              </a:rPr>
              <a:t>–</a:t>
            </a:r>
            <a:r>
              <a:rPr lang="en-US" altLang="zh-TW" smtClean="0">
                <a:ea typeface="新細明體" panose="02020500000000000000" pitchFamily="18" charset="-120"/>
              </a:rPr>
              <a:t>o</a:t>
            </a:r>
          </a:p>
          <a:p>
            <a:pPr eaLnBrk="1" hangingPunct="1"/>
            <a:endParaRPr lang="en-US" altLang="zh-TW" smtClean="0">
              <a:ea typeface="新細明體" panose="02020500000000000000" pitchFamily="18" charset="-120"/>
            </a:endParaRPr>
          </a:p>
          <a:p>
            <a:pPr eaLnBrk="1" hangingPunct="1"/>
            <a:endParaRPr lang="en-US" altLang="zh-TW" smtClean="0">
              <a:ea typeface="新細明體" panose="02020500000000000000" pitchFamily="18" charset="-120"/>
            </a:endParaRPr>
          </a:p>
          <a:p>
            <a:pPr eaLnBrk="1" hangingPunct="1"/>
            <a:r>
              <a:rPr lang="en-US" altLang="zh-TW" smtClean="0">
                <a:ea typeface="新細明體" panose="02020500000000000000" pitchFamily="18" charset="-120"/>
              </a:rPr>
              <a:t>ps -L</a:t>
            </a:r>
          </a:p>
        </p:txBody>
      </p:sp>
      <p:sp>
        <p:nvSpPr>
          <p:cNvPr id="19460" name="Text Box 4"/>
          <p:cNvSpPr txBox="1">
            <a:spLocks noChangeArrowheads="1"/>
          </p:cNvSpPr>
          <p:nvPr/>
        </p:nvSpPr>
        <p:spPr bwMode="auto">
          <a:xfrm>
            <a:off x="1371600" y="1825625"/>
            <a:ext cx="7239000" cy="1069975"/>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新細明體" panose="02020500000000000000" pitchFamily="18" charset="-120"/>
              </a:defRPr>
            </a:lvl1pPr>
            <a:lvl2pPr marL="742950" indent="-285750">
              <a:defRPr>
                <a:solidFill>
                  <a:schemeClr val="tx1"/>
                </a:solidFill>
                <a:latin typeface="Arial" panose="020B0604020202020204" pitchFamily="34" charset="0"/>
                <a:ea typeface="新細明體" panose="02020500000000000000" pitchFamily="18" charset="-120"/>
              </a:defRPr>
            </a:lvl2pPr>
            <a:lvl3pPr marL="1143000" indent="-228600">
              <a:defRPr>
                <a:solidFill>
                  <a:schemeClr val="tx1"/>
                </a:solidFill>
                <a:latin typeface="Arial" panose="020B0604020202020204" pitchFamily="34" charset="0"/>
                <a:ea typeface="新細明體" panose="02020500000000000000" pitchFamily="18" charset="-120"/>
              </a:defRPr>
            </a:lvl3pPr>
            <a:lvl4pPr marL="1600200" indent="-228600">
              <a:defRPr>
                <a:solidFill>
                  <a:schemeClr val="tx1"/>
                </a:solidFill>
                <a:latin typeface="Arial" panose="020B0604020202020204" pitchFamily="34" charset="0"/>
                <a:ea typeface="新細明體" panose="02020500000000000000" pitchFamily="18" charset="-120"/>
              </a:defRPr>
            </a:lvl4pPr>
            <a:lvl5pPr marL="2057400" indent="-228600">
              <a:defRPr>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9pPr>
          </a:lstStyle>
          <a:p>
            <a:r>
              <a:rPr lang="en-US" altLang="zh-TW" sz="1600">
                <a:solidFill>
                  <a:schemeClr val="bg1"/>
                </a:solidFill>
                <a:latin typeface="細明體" panose="02020509000000000000" pitchFamily="49" charset="-120"/>
                <a:ea typeface="細明體" panose="02020509000000000000" pitchFamily="49" charset="-120"/>
              </a:rPr>
              <a:t>sabsd [/home/chwong] -chwong- ps -j</a:t>
            </a:r>
          </a:p>
          <a:p>
            <a:r>
              <a:rPr lang="en-US" altLang="zh-TW" sz="1600">
                <a:solidFill>
                  <a:schemeClr val="bg1"/>
                </a:solidFill>
                <a:latin typeface="細明體" panose="02020509000000000000" pitchFamily="49" charset="-120"/>
                <a:ea typeface="細明體" panose="02020509000000000000" pitchFamily="49" charset="-120"/>
              </a:rPr>
              <a:t>USER     PID  PPID  PGID   SID JOBC STAT  TT       TIME COMMAND</a:t>
            </a:r>
          </a:p>
          <a:p>
            <a:r>
              <a:rPr lang="en-US" altLang="zh-TW" sz="1600">
                <a:solidFill>
                  <a:schemeClr val="bg1"/>
                </a:solidFill>
                <a:latin typeface="細明體" panose="02020509000000000000" pitchFamily="49" charset="-120"/>
                <a:ea typeface="細明體" panose="02020509000000000000" pitchFamily="49" charset="-120"/>
              </a:rPr>
              <a:t>chwong 52363 52362 52363 52363    0 Ss    p0    0:00.03 -tcsh (tcsh)</a:t>
            </a:r>
          </a:p>
          <a:p>
            <a:r>
              <a:rPr lang="en-US" altLang="zh-TW" sz="1600">
                <a:solidFill>
                  <a:schemeClr val="bg1"/>
                </a:solidFill>
                <a:latin typeface="細明體" panose="02020509000000000000" pitchFamily="49" charset="-120"/>
                <a:ea typeface="細明體" panose="02020509000000000000" pitchFamily="49" charset="-120"/>
              </a:rPr>
              <a:t>chwong 52458 52363 52458 52363    1 R+    p0    0:00.00 ps -j</a:t>
            </a:r>
          </a:p>
        </p:txBody>
      </p:sp>
      <p:sp>
        <p:nvSpPr>
          <p:cNvPr id="19461" name="Text Box 5"/>
          <p:cNvSpPr txBox="1">
            <a:spLocks noChangeArrowheads="1"/>
          </p:cNvSpPr>
          <p:nvPr/>
        </p:nvSpPr>
        <p:spPr bwMode="auto">
          <a:xfrm>
            <a:off x="1368425" y="3194050"/>
            <a:ext cx="6889750" cy="1069975"/>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新細明體" panose="02020500000000000000" pitchFamily="18" charset="-120"/>
              </a:defRPr>
            </a:lvl1pPr>
            <a:lvl2pPr marL="742950" indent="-285750">
              <a:defRPr>
                <a:solidFill>
                  <a:schemeClr val="tx1"/>
                </a:solidFill>
                <a:latin typeface="Arial" panose="020B0604020202020204" pitchFamily="34" charset="0"/>
                <a:ea typeface="新細明體" panose="02020500000000000000" pitchFamily="18" charset="-120"/>
              </a:defRPr>
            </a:lvl2pPr>
            <a:lvl3pPr marL="1143000" indent="-228600">
              <a:defRPr>
                <a:solidFill>
                  <a:schemeClr val="tx1"/>
                </a:solidFill>
                <a:latin typeface="Arial" panose="020B0604020202020204" pitchFamily="34" charset="0"/>
                <a:ea typeface="新細明體" panose="02020500000000000000" pitchFamily="18" charset="-120"/>
              </a:defRPr>
            </a:lvl3pPr>
            <a:lvl4pPr marL="1600200" indent="-228600">
              <a:defRPr>
                <a:solidFill>
                  <a:schemeClr val="tx1"/>
                </a:solidFill>
                <a:latin typeface="Arial" panose="020B0604020202020204" pitchFamily="34" charset="0"/>
                <a:ea typeface="新細明體" panose="02020500000000000000" pitchFamily="18" charset="-120"/>
              </a:defRPr>
            </a:lvl4pPr>
            <a:lvl5pPr marL="2057400" indent="-228600">
              <a:defRPr>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9pPr>
          </a:lstStyle>
          <a:p>
            <a:r>
              <a:rPr lang="en-US" altLang="zh-TW" sz="1600">
                <a:solidFill>
                  <a:schemeClr val="bg1"/>
                </a:solidFill>
                <a:latin typeface="細明體" panose="02020509000000000000" pitchFamily="49" charset="-120"/>
                <a:ea typeface="細明體" panose="02020509000000000000" pitchFamily="49" charset="-120"/>
              </a:rPr>
              <a:t>sabsd [/home/chwong] -chwong- ps -o uid,pid,ppid,%cpu,%mem,command</a:t>
            </a:r>
          </a:p>
          <a:p>
            <a:r>
              <a:rPr lang="en-US" altLang="zh-TW" sz="1600">
                <a:solidFill>
                  <a:schemeClr val="bg1"/>
                </a:solidFill>
                <a:latin typeface="細明體" panose="02020509000000000000" pitchFamily="49" charset="-120"/>
                <a:ea typeface="細明體" panose="02020509000000000000" pitchFamily="49" charset="-120"/>
              </a:rPr>
              <a:t>  UID   PID  PPID %CPU %MEM COMMAND</a:t>
            </a:r>
          </a:p>
          <a:p>
            <a:r>
              <a:rPr lang="en-US" altLang="zh-TW" sz="1600">
                <a:solidFill>
                  <a:schemeClr val="bg1"/>
                </a:solidFill>
                <a:latin typeface="細明體" panose="02020509000000000000" pitchFamily="49" charset="-120"/>
                <a:ea typeface="細明體" panose="02020509000000000000" pitchFamily="49" charset="-120"/>
              </a:rPr>
              <a:t> 1001 52363 52362  0.0  0.3 -tcsh (tcsh)</a:t>
            </a:r>
          </a:p>
          <a:p>
            <a:r>
              <a:rPr lang="en-US" altLang="zh-TW" sz="1600">
                <a:solidFill>
                  <a:schemeClr val="bg1"/>
                </a:solidFill>
                <a:latin typeface="細明體" panose="02020509000000000000" pitchFamily="49" charset="-120"/>
                <a:ea typeface="細明體" panose="02020509000000000000" pitchFamily="49" charset="-120"/>
              </a:rPr>
              <a:t> 1001 52462 52363  0.0  0.1 ps -o uid,pid,ppid,%cpu,%mem,command</a:t>
            </a:r>
          </a:p>
        </p:txBody>
      </p:sp>
      <p:sp>
        <p:nvSpPr>
          <p:cNvPr id="19462" name="Text Box 6"/>
          <p:cNvSpPr txBox="1">
            <a:spLocks noChangeArrowheads="1"/>
          </p:cNvSpPr>
          <p:nvPr/>
        </p:nvSpPr>
        <p:spPr bwMode="auto">
          <a:xfrm>
            <a:off x="1355725" y="4668838"/>
            <a:ext cx="7407275" cy="1793875"/>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新細明體" panose="02020500000000000000" pitchFamily="18" charset="-120"/>
              </a:defRPr>
            </a:lvl1pPr>
            <a:lvl2pPr marL="742950" indent="-285750">
              <a:defRPr>
                <a:solidFill>
                  <a:schemeClr val="tx1"/>
                </a:solidFill>
                <a:latin typeface="Arial" panose="020B0604020202020204" pitchFamily="34" charset="0"/>
                <a:ea typeface="新細明體" panose="02020500000000000000" pitchFamily="18" charset="-120"/>
              </a:defRPr>
            </a:lvl2pPr>
            <a:lvl3pPr marL="1143000" indent="-228600">
              <a:defRPr>
                <a:solidFill>
                  <a:schemeClr val="tx1"/>
                </a:solidFill>
                <a:latin typeface="Arial" panose="020B0604020202020204" pitchFamily="34" charset="0"/>
                <a:ea typeface="新細明體" panose="02020500000000000000" pitchFamily="18" charset="-120"/>
              </a:defRPr>
            </a:lvl3pPr>
            <a:lvl4pPr marL="1600200" indent="-228600">
              <a:defRPr>
                <a:solidFill>
                  <a:schemeClr val="tx1"/>
                </a:solidFill>
                <a:latin typeface="Arial" panose="020B0604020202020204" pitchFamily="34" charset="0"/>
                <a:ea typeface="新細明體" panose="02020500000000000000" pitchFamily="18" charset="-120"/>
              </a:defRPr>
            </a:lvl4pPr>
            <a:lvl5pPr marL="2057400" indent="-228600">
              <a:defRPr>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9pPr>
          </a:lstStyle>
          <a:p>
            <a:r>
              <a:rPr lang="en-US" altLang="zh-TW" sz="1400">
                <a:solidFill>
                  <a:schemeClr val="bg1"/>
                </a:solidFill>
                <a:latin typeface="細明體" panose="02020509000000000000" pitchFamily="49" charset="-120"/>
                <a:ea typeface="細明體" panose="02020509000000000000" pitchFamily="49" charset="-120"/>
              </a:rPr>
              <a:t>sabsd [/home/chwong] -chwong- ps -L</a:t>
            </a:r>
          </a:p>
          <a:p>
            <a:r>
              <a:rPr lang="en-US" altLang="zh-TW" sz="1400">
                <a:solidFill>
                  <a:schemeClr val="bg1"/>
                </a:solidFill>
                <a:latin typeface="細明體" panose="02020509000000000000" pitchFamily="49" charset="-120"/>
                <a:ea typeface="細明體" panose="02020509000000000000" pitchFamily="49" charset="-120"/>
              </a:rPr>
              <a:t>%cpu %mem acflag acflg args blocked caught comm command cpu cputime emuletime f flags ignored inblk inblock jid jobc ktrace label lim lockname login logname lstart lwp majflt minflt msgrcv msgsnd mwchan ni nice nivcsw nlwp nsignals nsigs nswap nvcsw nwchan oublk oublock paddr pagein pcpu pending pgid pid pmem ppid pri re rgid rgroup rss rtprio ruid ruser sid sig sigcatch sigignore sigmask sl start stat state svgid svuid tdev time tpgid tsid tsiz tt tty ucomm uid upr uprocp user usrpri vsize vsz wchan xstat</a:t>
            </a:r>
          </a:p>
        </p:txBody>
      </p:sp>
      <p:sp>
        <p:nvSpPr>
          <p:cNvPr id="19463" name="文字方塊 6"/>
          <p:cNvSpPr txBox="1">
            <a:spLocks noChangeArrowheads="1"/>
          </p:cNvSpPr>
          <p:nvPr/>
        </p:nvSpPr>
        <p:spPr bwMode="auto">
          <a:xfrm>
            <a:off x="5140325" y="1371600"/>
            <a:ext cx="3749675" cy="37623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defRPr>
                <a:solidFill>
                  <a:schemeClr val="tx1"/>
                </a:solidFill>
                <a:latin typeface="Arial" panose="020B0604020202020204" pitchFamily="34" charset="0"/>
                <a:ea typeface="新細明體" panose="02020500000000000000" pitchFamily="18" charset="-120"/>
              </a:defRPr>
            </a:lvl1pPr>
            <a:lvl2pPr marL="742950" indent="-285750">
              <a:defRPr>
                <a:solidFill>
                  <a:schemeClr val="tx1"/>
                </a:solidFill>
                <a:latin typeface="Arial" panose="020B0604020202020204" pitchFamily="34" charset="0"/>
                <a:ea typeface="新細明體" panose="02020500000000000000" pitchFamily="18" charset="-120"/>
              </a:defRPr>
            </a:lvl2pPr>
            <a:lvl3pPr marL="1143000" indent="-228600">
              <a:defRPr>
                <a:solidFill>
                  <a:schemeClr val="tx1"/>
                </a:solidFill>
                <a:latin typeface="Arial" panose="020B0604020202020204" pitchFamily="34" charset="0"/>
                <a:ea typeface="新細明體" panose="02020500000000000000" pitchFamily="18" charset="-120"/>
              </a:defRPr>
            </a:lvl3pPr>
            <a:lvl4pPr marL="1600200" indent="-228600">
              <a:defRPr>
                <a:solidFill>
                  <a:schemeClr val="tx1"/>
                </a:solidFill>
                <a:latin typeface="Arial" panose="020B0604020202020204" pitchFamily="34" charset="0"/>
                <a:ea typeface="新細明體" panose="02020500000000000000" pitchFamily="18" charset="-120"/>
              </a:defRPr>
            </a:lvl4pPr>
            <a:lvl5pPr marL="2057400" indent="-228600">
              <a:defRPr>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9pPr>
          </a:lstStyle>
          <a:p>
            <a:r>
              <a:rPr lang="en-US" altLang="zh-TW"/>
              <a:t>Use these options with shell scripts</a:t>
            </a:r>
          </a:p>
        </p:txBody>
      </p:sp>
    </p:spTree>
    <p:extLst>
      <p:ext uri="{BB962C8B-B14F-4D97-AF65-F5344CB8AC3E}">
        <p14:creationId xmlns:p14="http://schemas.microsoft.com/office/powerpoint/2010/main" val="25515043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7" descr="SA2-4"/>
          <p:cNvPicPr>
            <a:picLocks noChangeAspect="1" noChangeArrowheads="1"/>
          </p:cNvPicPr>
          <p:nvPr/>
        </p:nvPicPr>
        <p:blipFill>
          <a:blip r:embed="rId3">
            <a:extLst>
              <a:ext uri="{28A0092B-C50C-407E-A947-70E740481C1C}">
                <a14:useLocalDpi xmlns:a14="http://schemas.microsoft.com/office/drawing/2010/main" val="0"/>
              </a:ext>
            </a:extLst>
          </a:blip>
          <a:srcRect l="16338" t="1990" r="11777" b="8496"/>
          <a:stretch>
            <a:fillRect/>
          </a:stretch>
        </p:blipFill>
        <p:spPr bwMode="auto">
          <a:xfrm>
            <a:off x="4343400" y="1406525"/>
            <a:ext cx="4695825" cy="461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8" name="Rectangle 2"/>
          <p:cNvSpPr>
            <a:spLocks noGrp="1" noChangeArrowheads="1"/>
          </p:cNvSpPr>
          <p:nvPr>
            <p:ph type="title"/>
          </p:nvPr>
        </p:nvSpPr>
        <p:spPr/>
        <p:txBody>
          <a:bodyPr/>
          <a:lstStyle/>
          <a:p>
            <a:pPr eaLnBrk="1" hangingPunct="1">
              <a:defRPr/>
            </a:pPr>
            <a:r>
              <a:rPr lang="en-US" altLang="zh-TW" smtClean="0">
                <a:ea typeface="新細明體" pitchFamily="18" charset="-120"/>
              </a:rPr>
              <a:t>Program to Process</a:t>
            </a:r>
          </a:p>
        </p:txBody>
      </p:sp>
      <p:sp>
        <p:nvSpPr>
          <p:cNvPr id="4100" name="Rectangle 3"/>
          <p:cNvSpPr>
            <a:spLocks noGrp="1" noChangeArrowheads="1"/>
          </p:cNvSpPr>
          <p:nvPr>
            <p:ph type="body" idx="1"/>
          </p:nvPr>
        </p:nvSpPr>
        <p:spPr>
          <a:xfrm>
            <a:off x="990600" y="1450613"/>
            <a:ext cx="7772400" cy="4648200"/>
          </a:xfrm>
        </p:spPr>
        <p:txBody>
          <a:bodyPr/>
          <a:lstStyle/>
          <a:p>
            <a:pPr eaLnBrk="1" hangingPunct="1"/>
            <a:r>
              <a:rPr lang="en-US" altLang="zh-TW" sz="2800" dirty="0" smtClean="0">
                <a:ea typeface="新細明體" panose="02020500000000000000" pitchFamily="18" charset="-120"/>
              </a:rPr>
              <a:t>Program is dead</a:t>
            </a:r>
          </a:p>
          <a:p>
            <a:pPr lvl="1" eaLnBrk="1" hangingPunct="1"/>
            <a:r>
              <a:rPr lang="en-US" altLang="zh-TW" sz="2400" dirty="0" smtClean="0">
                <a:ea typeface="新細明體" panose="02020500000000000000" pitchFamily="18" charset="-120"/>
              </a:rPr>
              <a:t>Just lie on disk</a:t>
            </a:r>
          </a:p>
          <a:p>
            <a:pPr lvl="1" eaLnBrk="1" hangingPunct="1"/>
            <a:r>
              <a:rPr lang="en-US" altLang="zh-TW" sz="2400" dirty="0" smtClean="0">
                <a:ea typeface="新細明體" panose="02020500000000000000" pitchFamily="18" charset="-120"/>
              </a:rPr>
              <a:t>“grep” is a program</a:t>
            </a:r>
          </a:p>
          <a:p>
            <a:pPr lvl="2" eaLnBrk="1" hangingPunct="1"/>
            <a:r>
              <a:rPr lang="en-US" altLang="zh-TW" sz="2000" dirty="0" smtClean="0">
                <a:ea typeface="新細明體" panose="02020500000000000000" pitchFamily="18" charset="-120"/>
              </a:rPr>
              <a:t>/</a:t>
            </a:r>
            <a:r>
              <a:rPr lang="en-US" altLang="zh-TW" sz="2000" dirty="0" err="1" smtClean="0">
                <a:ea typeface="新細明體" panose="02020500000000000000" pitchFamily="18" charset="-120"/>
              </a:rPr>
              <a:t>usr</a:t>
            </a:r>
            <a:r>
              <a:rPr lang="en-US" altLang="zh-TW" sz="2000" dirty="0" smtClean="0">
                <a:ea typeface="新細明體" panose="02020500000000000000" pitchFamily="18" charset="-120"/>
              </a:rPr>
              <a:t>/bin/grep</a:t>
            </a:r>
          </a:p>
          <a:p>
            <a:pPr lvl="2" eaLnBrk="1" hangingPunct="1"/>
            <a:r>
              <a:rPr lang="en-US" altLang="zh-TW" sz="2000" dirty="0">
                <a:ea typeface="新細明體" panose="02020500000000000000" pitchFamily="18" charset="-120"/>
              </a:rPr>
              <a:t>$</a:t>
            </a:r>
            <a:r>
              <a:rPr lang="en-US" altLang="zh-TW" sz="2000" dirty="0" smtClean="0">
                <a:ea typeface="新細明體" panose="02020500000000000000" pitchFamily="18" charset="-120"/>
              </a:rPr>
              <a:t> file /</a:t>
            </a:r>
            <a:r>
              <a:rPr lang="en-US" altLang="zh-TW" sz="2000" dirty="0" err="1" smtClean="0">
                <a:ea typeface="新細明體" panose="02020500000000000000" pitchFamily="18" charset="-120"/>
              </a:rPr>
              <a:t>usr</a:t>
            </a:r>
            <a:r>
              <a:rPr lang="en-US" altLang="zh-TW" sz="2000" dirty="0" smtClean="0">
                <a:ea typeface="新細明體" panose="02020500000000000000" pitchFamily="18" charset="-120"/>
              </a:rPr>
              <a:t>/bin/grep</a:t>
            </a:r>
          </a:p>
          <a:p>
            <a:pPr lvl="3" eaLnBrk="1" hangingPunct="1"/>
            <a:r>
              <a:rPr lang="en-US" altLang="zh-TW" sz="1800" dirty="0" smtClean="0">
                <a:ea typeface="新細明體" panose="02020500000000000000" pitchFamily="18" charset="-120"/>
              </a:rPr>
              <a:t>ELF 32-bit LSB executable</a:t>
            </a:r>
          </a:p>
          <a:p>
            <a:pPr lvl="3" eaLnBrk="1" hangingPunct="1"/>
            <a:r>
              <a:rPr lang="en-US" altLang="zh-TW" sz="1800" dirty="0" smtClean="0">
                <a:solidFill>
                  <a:srgbClr val="FF0000"/>
                </a:solidFill>
                <a:ea typeface="新細明體" panose="02020500000000000000" pitchFamily="18" charset="-120"/>
              </a:rPr>
              <a:t>E</a:t>
            </a:r>
            <a:r>
              <a:rPr lang="en-US" altLang="zh-TW" sz="1800" dirty="0" smtClean="0">
                <a:ea typeface="新細明體" panose="02020500000000000000" pitchFamily="18" charset="-120"/>
              </a:rPr>
              <a:t>xecutable and </a:t>
            </a:r>
            <a:r>
              <a:rPr lang="en-US" altLang="zh-TW" sz="1800" dirty="0" smtClean="0">
                <a:solidFill>
                  <a:srgbClr val="FF0000"/>
                </a:solidFill>
                <a:ea typeface="新細明體" panose="02020500000000000000" pitchFamily="18" charset="-120"/>
              </a:rPr>
              <a:t>L</a:t>
            </a:r>
            <a:r>
              <a:rPr lang="en-US" altLang="zh-TW" sz="1800" dirty="0" smtClean="0">
                <a:ea typeface="新細明體" panose="02020500000000000000" pitchFamily="18" charset="-120"/>
              </a:rPr>
              <a:t>inkable </a:t>
            </a:r>
            <a:r>
              <a:rPr lang="en-US" altLang="zh-TW" sz="1800" dirty="0" smtClean="0">
                <a:solidFill>
                  <a:srgbClr val="FF0000"/>
                </a:solidFill>
                <a:ea typeface="新細明體" panose="02020500000000000000" pitchFamily="18" charset="-120"/>
              </a:rPr>
              <a:t>F</a:t>
            </a:r>
            <a:r>
              <a:rPr lang="en-US" altLang="zh-TW" sz="1800" dirty="0" smtClean="0">
                <a:ea typeface="新細明體" panose="02020500000000000000" pitchFamily="18" charset="-120"/>
              </a:rPr>
              <a:t>ormat</a:t>
            </a:r>
            <a:endParaRPr lang="en-US" altLang="zh-TW" sz="2800" dirty="0" smtClean="0">
              <a:ea typeface="新細明體" panose="02020500000000000000" pitchFamily="18" charset="-120"/>
            </a:endParaRPr>
          </a:p>
          <a:p>
            <a:pPr eaLnBrk="1" hangingPunct="1"/>
            <a:r>
              <a:rPr lang="en-US" altLang="zh-TW" sz="2800" dirty="0" smtClean="0">
                <a:ea typeface="新細明體" panose="02020500000000000000" pitchFamily="18" charset="-120"/>
              </a:rPr>
              <a:t>When you execute it</a:t>
            </a:r>
          </a:p>
          <a:p>
            <a:pPr lvl="1" eaLnBrk="1" hangingPunct="1"/>
            <a:r>
              <a:rPr lang="en-US" altLang="zh-TW" sz="2400" dirty="0" smtClean="0">
                <a:ea typeface="新細明體" panose="02020500000000000000" pitchFamily="18" charset="-120"/>
              </a:rPr>
              <a:t>It becomes a process</a:t>
            </a:r>
          </a:p>
          <a:p>
            <a:pPr eaLnBrk="1" hangingPunct="1"/>
            <a:r>
              <a:rPr lang="en-US" altLang="zh-TW" sz="2800" dirty="0" smtClean="0">
                <a:ea typeface="新細明體" panose="02020500000000000000" pitchFamily="18" charset="-120"/>
              </a:rPr>
              <a:t>Process is alive</a:t>
            </a:r>
          </a:p>
          <a:p>
            <a:pPr lvl="1" eaLnBrk="1" hangingPunct="1"/>
            <a:r>
              <a:rPr lang="en-US" altLang="zh-TW" sz="2400" dirty="0" smtClean="0">
                <a:ea typeface="新細明體" panose="02020500000000000000" pitchFamily="18" charset="-120"/>
              </a:rPr>
              <a:t>It resides in memory</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defRPr/>
            </a:pPr>
            <a:r>
              <a:rPr lang="en-US" altLang="zh-TW" smtClean="0">
                <a:ea typeface="新細明體" pitchFamily="18" charset="-120"/>
              </a:rPr>
              <a:t>top command</a:t>
            </a:r>
          </a:p>
        </p:txBody>
      </p:sp>
      <p:sp>
        <p:nvSpPr>
          <p:cNvPr id="20483" name="Rectangle 3"/>
          <p:cNvSpPr>
            <a:spLocks noGrp="1" noChangeArrowheads="1"/>
          </p:cNvSpPr>
          <p:nvPr>
            <p:ph type="body" idx="1"/>
          </p:nvPr>
        </p:nvSpPr>
        <p:spPr>
          <a:xfrm>
            <a:off x="990600" y="4114800"/>
            <a:ext cx="7620000" cy="2514600"/>
          </a:xfrm>
        </p:spPr>
        <p:txBody>
          <a:bodyPr/>
          <a:lstStyle/>
          <a:p>
            <a:pPr eaLnBrk="1" hangingPunct="1">
              <a:lnSpc>
                <a:spcPct val="80000"/>
              </a:lnSpc>
            </a:pPr>
            <a:r>
              <a:rPr lang="en-US" altLang="zh-TW" sz="2000" dirty="0" smtClean="0">
                <a:ea typeface="新細明體" panose="02020500000000000000" pitchFamily="18" charset="-120"/>
              </a:rPr>
              <a:t>Various usage</a:t>
            </a:r>
          </a:p>
          <a:p>
            <a:pPr lvl="1" eaLnBrk="1" hangingPunct="1">
              <a:lnSpc>
                <a:spcPct val="80000"/>
              </a:lnSpc>
            </a:pPr>
            <a:r>
              <a:rPr lang="en-US" altLang="zh-TW" sz="1800" dirty="0" smtClean="0">
                <a:ea typeface="新細明體" panose="02020500000000000000" pitchFamily="18" charset="-120"/>
              </a:rPr>
              <a:t>top </a:t>
            </a:r>
            <a:r>
              <a:rPr lang="en-US" altLang="zh-TW" sz="1800" dirty="0">
                <a:latin typeface="Times" panose="02020603050405020304" pitchFamily="18" charset="0"/>
                <a:ea typeface="新細明體" panose="02020500000000000000" pitchFamily="18" charset="-120"/>
              </a:rPr>
              <a:t>-</a:t>
            </a:r>
            <a:r>
              <a:rPr lang="en-US" altLang="zh-TW" sz="1800" dirty="0" smtClean="0">
                <a:ea typeface="新細明體" panose="02020500000000000000" pitchFamily="18" charset="-120"/>
              </a:rPr>
              <a:t>q 		run top and </a:t>
            </a:r>
            <a:r>
              <a:rPr lang="en-US" altLang="zh-TW" sz="1800" dirty="0" err="1" smtClean="0">
                <a:ea typeface="新細明體" panose="02020500000000000000" pitchFamily="18" charset="-120"/>
              </a:rPr>
              <a:t>renice</a:t>
            </a:r>
            <a:r>
              <a:rPr lang="en-US" altLang="zh-TW" sz="1800" dirty="0" smtClean="0">
                <a:ea typeface="新細明體" panose="02020500000000000000" pitchFamily="18" charset="-120"/>
              </a:rPr>
              <a:t> it to -20</a:t>
            </a:r>
          </a:p>
          <a:p>
            <a:pPr lvl="1" eaLnBrk="1" hangingPunct="1">
              <a:lnSpc>
                <a:spcPct val="80000"/>
              </a:lnSpc>
            </a:pPr>
            <a:r>
              <a:rPr lang="en-US" altLang="zh-TW" sz="1800" dirty="0" smtClean="0">
                <a:ea typeface="新細明體" panose="02020500000000000000" pitchFamily="18" charset="-120"/>
              </a:rPr>
              <a:t>top </a:t>
            </a:r>
            <a:r>
              <a:rPr lang="en-US" altLang="zh-TW" sz="1800" dirty="0">
                <a:latin typeface="Times" panose="02020603050405020304" pitchFamily="18" charset="0"/>
                <a:ea typeface="新細明體" panose="02020500000000000000" pitchFamily="18" charset="-120"/>
              </a:rPr>
              <a:t>-</a:t>
            </a:r>
            <a:r>
              <a:rPr lang="en-US" altLang="zh-TW" sz="1800" dirty="0" smtClean="0">
                <a:ea typeface="新細明體" panose="02020500000000000000" pitchFamily="18" charset="-120"/>
              </a:rPr>
              <a:t>u 		don</a:t>
            </a:r>
            <a:r>
              <a:rPr lang="en-US" altLang="zh-TW" sz="1800" dirty="0" smtClean="0">
                <a:latin typeface="Times" panose="02020603050405020304" pitchFamily="18" charset="0"/>
                <a:ea typeface="新細明體" panose="02020500000000000000" pitchFamily="18" charset="-120"/>
              </a:rPr>
              <a:t>’</a:t>
            </a:r>
            <a:r>
              <a:rPr lang="en-US" altLang="zh-TW" sz="1800" dirty="0" smtClean="0">
                <a:ea typeface="新細明體" panose="02020500000000000000" pitchFamily="18" charset="-120"/>
              </a:rPr>
              <a:t>t map </a:t>
            </a:r>
            <a:r>
              <a:rPr lang="en-US" altLang="zh-TW" sz="1800" dirty="0" err="1" smtClean="0">
                <a:ea typeface="新細明體" panose="02020500000000000000" pitchFamily="18" charset="-120"/>
              </a:rPr>
              <a:t>uid</a:t>
            </a:r>
            <a:r>
              <a:rPr lang="en-US" altLang="zh-TW" sz="1800" dirty="0" smtClean="0">
                <a:ea typeface="新細明體" panose="02020500000000000000" pitchFamily="18" charset="-120"/>
              </a:rPr>
              <a:t> to username</a:t>
            </a:r>
          </a:p>
          <a:p>
            <a:pPr lvl="1" eaLnBrk="1" hangingPunct="1">
              <a:lnSpc>
                <a:spcPct val="80000"/>
              </a:lnSpc>
            </a:pPr>
            <a:r>
              <a:rPr lang="en-US" altLang="zh-TW" sz="1800" dirty="0" smtClean="0">
                <a:ea typeface="新細明體" panose="02020500000000000000" pitchFamily="18" charset="-120"/>
              </a:rPr>
              <a:t>top </a:t>
            </a:r>
            <a:r>
              <a:rPr lang="en-US" altLang="zh-TW" sz="1800" dirty="0">
                <a:latin typeface="Times" panose="02020603050405020304" pitchFamily="18" charset="0"/>
                <a:ea typeface="新細明體" panose="02020500000000000000" pitchFamily="18" charset="-120"/>
              </a:rPr>
              <a:t>-</a:t>
            </a:r>
            <a:r>
              <a:rPr lang="en-US" altLang="zh-TW" sz="1800" dirty="0" err="1" smtClean="0">
                <a:ea typeface="新細明體" panose="02020500000000000000" pitchFamily="18" charset="-120"/>
              </a:rPr>
              <a:t>U</a:t>
            </a:r>
            <a:r>
              <a:rPr lang="en-US" altLang="zh-TW" sz="1800" i="1" dirty="0" err="1" smtClean="0">
                <a:solidFill>
                  <a:srgbClr val="FF0000"/>
                </a:solidFill>
                <a:ea typeface="新細明體" panose="02020500000000000000" pitchFamily="18" charset="-120"/>
              </a:rPr>
              <a:t>username</a:t>
            </a:r>
            <a:r>
              <a:rPr lang="en-US" altLang="zh-TW" sz="1800" dirty="0" smtClean="0">
                <a:ea typeface="新細明體" panose="02020500000000000000" pitchFamily="18" charset="-120"/>
              </a:rPr>
              <a:t> 	show process owned by user</a:t>
            </a:r>
          </a:p>
          <a:p>
            <a:pPr eaLnBrk="1" hangingPunct="1">
              <a:lnSpc>
                <a:spcPct val="80000"/>
              </a:lnSpc>
            </a:pPr>
            <a:r>
              <a:rPr lang="en-US" altLang="zh-TW" sz="2000" dirty="0" smtClean="0">
                <a:ea typeface="新細明體" panose="02020500000000000000" pitchFamily="18" charset="-120"/>
              </a:rPr>
              <a:t>Interactive command</a:t>
            </a:r>
          </a:p>
          <a:p>
            <a:pPr lvl="1" eaLnBrk="1" hangingPunct="1">
              <a:lnSpc>
                <a:spcPct val="80000"/>
              </a:lnSpc>
            </a:pPr>
            <a:r>
              <a:rPr lang="en-US" altLang="zh-TW" sz="1800" dirty="0" smtClean="0">
                <a:ea typeface="新細明體" panose="02020500000000000000" pitchFamily="18" charset="-120"/>
              </a:rPr>
              <a:t>o			change display order (</a:t>
            </a:r>
            <a:r>
              <a:rPr lang="en-US" altLang="zh-TW" sz="1800" dirty="0" err="1" smtClean="0">
                <a:ea typeface="新細明體" panose="02020500000000000000" pitchFamily="18" charset="-120"/>
              </a:rPr>
              <a:t>cpu</a:t>
            </a:r>
            <a:r>
              <a:rPr lang="en-US" altLang="zh-TW" sz="1800" dirty="0" smtClean="0">
                <a:ea typeface="新細明體" panose="02020500000000000000" pitchFamily="18" charset="-120"/>
              </a:rPr>
              <a:t>, res, size, time)</a:t>
            </a:r>
          </a:p>
          <a:p>
            <a:pPr lvl="1" eaLnBrk="1" hangingPunct="1">
              <a:lnSpc>
                <a:spcPct val="80000"/>
              </a:lnSpc>
            </a:pPr>
            <a:r>
              <a:rPr lang="en-US" altLang="zh-TW" sz="1800" dirty="0" smtClean="0">
                <a:ea typeface="新細明體" panose="02020500000000000000" pitchFamily="18" charset="-120"/>
              </a:rPr>
              <a:t>u			show only processes owned by user (</a:t>
            </a:r>
            <a:r>
              <a:rPr lang="en-US" altLang="zh-TW" sz="1800" dirty="0" smtClean="0">
                <a:latin typeface="Times" panose="02020603050405020304" pitchFamily="18" charset="0"/>
                <a:ea typeface="新細明體" panose="02020500000000000000" pitchFamily="18" charset="-120"/>
              </a:rPr>
              <a:t>“</a:t>
            </a:r>
            <a:r>
              <a:rPr lang="en-US" altLang="zh-TW" sz="1800" dirty="0" smtClean="0">
                <a:ea typeface="新細明體" panose="02020500000000000000" pitchFamily="18" charset="-120"/>
              </a:rPr>
              <a:t>+</a:t>
            </a:r>
            <a:r>
              <a:rPr lang="en-US" altLang="zh-TW" sz="1800" dirty="0" smtClean="0">
                <a:latin typeface="Times" panose="02020603050405020304" pitchFamily="18" charset="0"/>
                <a:ea typeface="新細明體" panose="02020500000000000000" pitchFamily="18" charset="-120"/>
              </a:rPr>
              <a:t>”</a:t>
            </a:r>
            <a:r>
              <a:rPr lang="en-US" altLang="zh-TW" sz="1800" dirty="0" smtClean="0">
                <a:ea typeface="新細明體" panose="02020500000000000000" pitchFamily="18" charset="-120"/>
              </a:rPr>
              <a:t> means all)</a:t>
            </a:r>
          </a:p>
          <a:p>
            <a:pPr lvl="1" eaLnBrk="1" hangingPunct="1">
              <a:lnSpc>
                <a:spcPct val="80000"/>
              </a:lnSpc>
            </a:pPr>
            <a:r>
              <a:rPr lang="en-US" altLang="zh-TW" sz="1800" dirty="0">
                <a:ea typeface="新細明體" panose="02020500000000000000" pitchFamily="18" charset="-120"/>
              </a:rPr>
              <a:t>m</a:t>
            </a:r>
            <a:r>
              <a:rPr lang="en-US" altLang="zh-TW" sz="1800" dirty="0" smtClean="0">
                <a:ea typeface="新細明體" panose="02020500000000000000" pitchFamily="18" charset="-120"/>
              </a:rPr>
              <a:t>		show IO information</a:t>
            </a:r>
          </a:p>
          <a:p>
            <a:pPr lvl="1" eaLnBrk="1" hangingPunct="1">
              <a:lnSpc>
                <a:spcPct val="80000"/>
              </a:lnSpc>
            </a:pPr>
            <a:r>
              <a:rPr lang="en-US" altLang="zh-TW" sz="1800" dirty="0" smtClean="0">
                <a:ea typeface="新細明體" panose="02020500000000000000" pitchFamily="18" charset="-120"/>
              </a:rPr>
              <a:t>? 			Listing available options</a:t>
            </a:r>
          </a:p>
        </p:txBody>
      </p:sp>
      <p:sp>
        <p:nvSpPr>
          <p:cNvPr id="20484" name="Text Box 4"/>
          <p:cNvSpPr txBox="1">
            <a:spLocks noChangeArrowheads="1"/>
          </p:cNvSpPr>
          <p:nvPr/>
        </p:nvSpPr>
        <p:spPr bwMode="auto">
          <a:xfrm>
            <a:off x="838201" y="1447800"/>
            <a:ext cx="7924800" cy="2431435"/>
          </a:xfrm>
          <a:prstGeom prst="rect">
            <a:avLst/>
          </a:prstGeom>
          <a:solidFill>
            <a:schemeClr val="bg2"/>
          </a:solidFill>
          <a:ln w="9525">
            <a:solidFill>
              <a:schemeClr val="bg2"/>
            </a:solidFill>
            <a:miter lim="800000"/>
            <a:headEnd/>
            <a:tailEnd/>
          </a:ln>
        </p:spPr>
        <p:txBody>
          <a:bodyPr wrap="square">
            <a:spAutoFit/>
          </a:bodyPr>
          <a:lstStyle>
            <a:lvl1pPr>
              <a:spcBef>
                <a:spcPct val="25000"/>
              </a:spcBef>
              <a:buFont typeface="Wingdings" panose="05000000000000000000" pitchFamily="2" charset="2"/>
              <a:buChar char="q"/>
              <a:defRPr kumimoji="1" sz="2400">
                <a:solidFill>
                  <a:schemeClr val="tx1"/>
                </a:solidFill>
                <a:latin typeface="Times New Roman" panose="02020603050405020304" pitchFamily="18" charset="0"/>
                <a:ea typeface="華康儷中黑(P)" pitchFamily="34" charset="-120"/>
              </a:defRPr>
            </a:lvl1pPr>
            <a:lvl2pPr marL="742950" indent="-285750">
              <a:spcBef>
                <a:spcPct val="25000"/>
              </a:spcBef>
              <a:buChar char="•"/>
              <a:defRPr kumimoji="1" sz="2000">
                <a:solidFill>
                  <a:schemeClr val="tx1"/>
                </a:solidFill>
                <a:latin typeface="Times New Roman" panose="02020603050405020304" pitchFamily="18" charset="0"/>
                <a:ea typeface="華康標楷體(P)" pitchFamily="66" charset="-120"/>
              </a:defRPr>
            </a:lvl2pPr>
            <a:lvl3pPr marL="1143000" indent="-228600">
              <a:spcBef>
                <a:spcPct val="25000"/>
              </a:spcBef>
              <a:buClr>
                <a:schemeClr val="bg2"/>
              </a:buClr>
              <a:buFont typeface="Wingdings" panose="05000000000000000000" pitchFamily="2" charset="2"/>
              <a:buChar char="Ø"/>
              <a:defRPr kumimoji="1">
                <a:solidFill>
                  <a:schemeClr val="tx1"/>
                </a:solidFill>
                <a:latin typeface="Times New Roman" panose="02020603050405020304" pitchFamily="18" charset="0"/>
                <a:ea typeface="華康標楷體(P)" pitchFamily="66" charset="-120"/>
              </a:defRPr>
            </a:lvl3pPr>
            <a:lvl4pPr marL="1600200" indent="-228600">
              <a:spcBef>
                <a:spcPct val="25000"/>
              </a:spcBef>
              <a:buChar char="–"/>
              <a:defRPr kumimoji="1" sz="1600">
                <a:solidFill>
                  <a:schemeClr val="tx1"/>
                </a:solidFill>
                <a:latin typeface="Times New Roman" panose="02020603050405020304" pitchFamily="18" charset="0"/>
                <a:ea typeface="華康標楷體(P)" pitchFamily="66" charset="-120"/>
              </a:defRPr>
            </a:lvl4pPr>
            <a:lvl5pPr marL="2057400" indent="-228600">
              <a:spcBef>
                <a:spcPct val="25000"/>
              </a:spcBef>
              <a:buChar char="»"/>
              <a:defRPr kumimoji="1" sz="2000">
                <a:solidFill>
                  <a:schemeClr val="tx1"/>
                </a:solidFill>
                <a:latin typeface="Times New Roman" panose="02020603050405020304" pitchFamily="18" charset="0"/>
                <a:ea typeface="華康標楷體(P)" pitchFamily="66" charset="-120"/>
              </a:defRPr>
            </a:lvl5pPr>
            <a:lvl6pPr marL="2514600" indent="-228600" eaLnBrk="0" fontAlgn="base" hangingPunct="0">
              <a:spcBef>
                <a:spcPct val="25000"/>
              </a:spcBef>
              <a:spcAft>
                <a:spcPct val="0"/>
              </a:spcAft>
              <a:buChar char="»"/>
              <a:defRPr kumimoji="1" sz="2000">
                <a:solidFill>
                  <a:schemeClr val="tx1"/>
                </a:solidFill>
                <a:latin typeface="Times New Roman" panose="02020603050405020304" pitchFamily="18" charset="0"/>
                <a:ea typeface="華康標楷體(P)" pitchFamily="66" charset="-120"/>
              </a:defRPr>
            </a:lvl6pPr>
            <a:lvl7pPr marL="2971800" indent="-228600" eaLnBrk="0" fontAlgn="base" hangingPunct="0">
              <a:spcBef>
                <a:spcPct val="25000"/>
              </a:spcBef>
              <a:spcAft>
                <a:spcPct val="0"/>
              </a:spcAft>
              <a:buChar char="»"/>
              <a:defRPr kumimoji="1" sz="2000">
                <a:solidFill>
                  <a:schemeClr val="tx1"/>
                </a:solidFill>
                <a:latin typeface="Times New Roman" panose="02020603050405020304" pitchFamily="18" charset="0"/>
                <a:ea typeface="華康標楷體(P)" pitchFamily="66" charset="-120"/>
              </a:defRPr>
            </a:lvl7pPr>
            <a:lvl8pPr marL="3429000" indent="-228600" eaLnBrk="0" fontAlgn="base" hangingPunct="0">
              <a:spcBef>
                <a:spcPct val="25000"/>
              </a:spcBef>
              <a:spcAft>
                <a:spcPct val="0"/>
              </a:spcAft>
              <a:buChar char="»"/>
              <a:defRPr kumimoji="1" sz="2000">
                <a:solidFill>
                  <a:schemeClr val="tx1"/>
                </a:solidFill>
                <a:latin typeface="Times New Roman" panose="02020603050405020304" pitchFamily="18" charset="0"/>
                <a:ea typeface="華康標楷體(P)" pitchFamily="66" charset="-120"/>
              </a:defRPr>
            </a:lvl8pPr>
            <a:lvl9pPr marL="3886200" indent="-228600" eaLnBrk="0" fontAlgn="base" hangingPunct="0">
              <a:spcBef>
                <a:spcPct val="25000"/>
              </a:spcBef>
              <a:spcAft>
                <a:spcPct val="0"/>
              </a:spcAft>
              <a:buChar char="»"/>
              <a:defRPr kumimoji="1" sz="2000">
                <a:solidFill>
                  <a:schemeClr val="tx1"/>
                </a:solidFill>
                <a:latin typeface="Times New Roman" panose="02020603050405020304" pitchFamily="18" charset="0"/>
                <a:ea typeface="華康標楷體(P)" pitchFamily="66" charset="-120"/>
              </a:defRPr>
            </a:lvl9pPr>
          </a:lstStyle>
          <a:p>
            <a:pPr>
              <a:spcBef>
                <a:spcPct val="0"/>
              </a:spcBef>
              <a:buFontTx/>
              <a:buNone/>
            </a:pPr>
            <a:r>
              <a:rPr kumimoji="0" lang="nl-NL" altLang="zh-TW" sz="1400" dirty="0">
                <a:solidFill>
                  <a:schemeClr val="bg1"/>
                </a:solidFill>
                <a:latin typeface="Consolas" panose="020B0609020204030204" pitchFamily="49" charset="0"/>
                <a:ea typeface="細明體" panose="02020509000000000000" pitchFamily="49" charset="-120"/>
                <a:cs typeface="Consolas" panose="020B0609020204030204" pitchFamily="49" charset="0"/>
              </a:rPr>
              <a:t>last pid: 52477;  load averages:  0.01,  0.05,  0.02 </a:t>
            </a:r>
            <a:r>
              <a:rPr kumimoji="0" lang="nl-NL" altLang="zh-TW" sz="1400" dirty="0" smtClean="0">
                <a:solidFill>
                  <a:schemeClr val="bg1"/>
                </a:solidFill>
                <a:latin typeface="Consolas" panose="020B0609020204030204" pitchFamily="49" charset="0"/>
                <a:ea typeface="細明體" panose="02020509000000000000" pitchFamily="49" charset="-120"/>
                <a:cs typeface="Consolas" panose="020B0609020204030204" pitchFamily="49" charset="0"/>
              </a:rPr>
              <a:t> up </a:t>
            </a:r>
            <a:r>
              <a:rPr kumimoji="0" lang="nl-NL" altLang="zh-TW" sz="1400" dirty="0">
                <a:solidFill>
                  <a:schemeClr val="bg1"/>
                </a:solidFill>
                <a:latin typeface="Consolas" panose="020B0609020204030204" pitchFamily="49" charset="0"/>
                <a:ea typeface="細明體" panose="02020509000000000000" pitchFamily="49" charset="-120"/>
                <a:cs typeface="Consolas" panose="020B0609020204030204" pitchFamily="49" charset="0"/>
              </a:rPr>
              <a:t>0+19:38:37 </a:t>
            </a:r>
            <a:r>
              <a:rPr kumimoji="0" lang="nl-NL" altLang="zh-TW" sz="1400" dirty="0" smtClean="0">
                <a:solidFill>
                  <a:schemeClr val="bg1"/>
                </a:solidFill>
                <a:latin typeface="Consolas" panose="020B0609020204030204" pitchFamily="49" charset="0"/>
                <a:ea typeface="細明體" panose="02020509000000000000" pitchFamily="49" charset="-120"/>
                <a:cs typeface="Consolas" panose="020B0609020204030204" pitchFamily="49" charset="0"/>
              </a:rPr>
              <a:t>17:23:38</a:t>
            </a:r>
            <a:endParaRPr kumimoji="0" lang="nl-NL" altLang="zh-TW" sz="1400" dirty="0">
              <a:solidFill>
                <a:schemeClr val="bg1"/>
              </a:solidFill>
              <a:latin typeface="Consolas" panose="020B0609020204030204" pitchFamily="49" charset="0"/>
              <a:ea typeface="細明體" panose="02020509000000000000" pitchFamily="49" charset="-120"/>
              <a:cs typeface="Consolas" panose="020B0609020204030204" pitchFamily="49" charset="0"/>
            </a:endParaRPr>
          </a:p>
          <a:p>
            <a:pPr>
              <a:spcBef>
                <a:spcPct val="0"/>
              </a:spcBef>
              <a:buFontTx/>
              <a:buNone/>
            </a:pPr>
            <a:r>
              <a:rPr kumimoji="0" lang="nl-NL" altLang="zh-TW" sz="1400" dirty="0">
                <a:solidFill>
                  <a:schemeClr val="bg1"/>
                </a:solidFill>
                <a:latin typeface="Consolas" panose="020B0609020204030204" pitchFamily="49" charset="0"/>
                <a:ea typeface="細明體" panose="02020509000000000000" pitchFamily="49" charset="-120"/>
                <a:cs typeface="Consolas" panose="020B0609020204030204" pitchFamily="49" charset="0"/>
              </a:rPr>
              <a:t>29 processes:  1 running, 28 sleeping</a:t>
            </a:r>
          </a:p>
          <a:p>
            <a:pPr>
              <a:spcBef>
                <a:spcPct val="0"/>
              </a:spcBef>
              <a:buFontTx/>
              <a:buNone/>
            </a:pPr>
            <a:r>
              <a:rPr kumimoji="0" lang="nl-NL" altLang="zh-TW" sz="1400" dirty="0">
                <a:solidFill>
                  <a:schemeClr val="bg1"/>
                </a:solidFill>
                <a:latin typeface="Consolas" panose="020B0609020204030204" pitchFamily="49" charset="0"/>
                <a:ea typeface="細明體" panose="02020509000000000000" pitchFamily="49" charset="-120"/>
                <a:cs typeface="Consolas" panose="020B0609020204030204" pitchFamily="49" charset="0"/>
              </a:rPr>
              <a:t>CPU states:  0.4% user,  0.0% nice,  0.0% system,  0.0% interrupt, 99.6% idle</a:t>
            </a:r>
          </a:p>
          <a:p>
            <a:pPr>
              <a:spcBef>
                <a:spcPct val="0"/>
              </a:spcBef>
              <a:buFontTx/>
              <a:buNone/>
            </a:pPr>
            <a:r>
              <a:rPr kumimoji="0" lang="nl-NL" altLang="zh-TW" sz="1400" dirty="0">
                <a:solidFill>
                  <a:schemeClr val="bg1"/>
                </a:solidFill>
                <a:latin typeface="Consolas" panose="020B0609020204030204" pitchFamily="49" charset="0"/>
                <a:ea typeface="細明體" panose="02020509000000000000" pitchFamily="49" charset="-120"/>
                <a:cs typeface="Consolas" panose="020B0609020204030204" pitchFamily="49" charset="0"/>
              </a:rPr>
              <a:t>Mem: 19M Active, 308M Inact, 113M Wired, 88K Cache, 111M Buf, 556M Free</a:t>
            </a:r>
          </a:p>
          <a:p>
            <a:pPr>
              <a:spcBef>
                <a:spcPct val="0"/>
              </a:spcBef>
              <a:buFontTx/>
              <a:buNone/>
            </a:pPr>
            <a:r>
              <a:rPr kumimoji="0" lang="nl-NL" altLang="zh-TW" sz="1400" dirty="0">
                <a:solidFill>
                  <a:schemeClr val="bg1"/>
                </a:solidFill>
                <a:latin typeface="Consolas" panose="020B0609020204030204" pitchFamily="49" charset="0"/>
                <a:ea typeface="細明體" panose="02020509000000000000" pitchFamily="49" charset="-120"/>
                <a:cs typeface="Consolas" panose="020B0609020204030204" pitchFamily="49" charset="0"/>
              </a:rPr>
              <a:t>Swap: 1024M Total, 1024M Free</a:t>
            </a:r>
          </a:p>
          <a:p>
            <a:pPr>
              <a:spcBef>
                <a:spcPct val="0"/>
              </a:spcBef>
              <a:buFontTx/>
              <a:buNone/>
            </a:pPr>
            <a:endParaRPr kumimoji="0" lang="nl-NL" altLang="zh-TW" sz="1400" dirty="0">
              <a:solidFill>
                <a:schemeClr val="bg1"/>
              </a:solidFill>
              <a:latin typeface="Consolas" panose="020B0609020204030204" pitchFamily="49" charset="0"/>
              <a:ea typeface="細明體" panose="02020509000000000000" pitchFamily="49" charset="-120"/>
              <a:cs typeface="Consolas" panose="020B0609020204030204" pitchFamily="49" charset="0"/>
            </a:endParaRPr>
          </a:p>
          <a:p>
            <a:pPr>
              <a:spcBef>
                <a:spcPct val="0"/>
              </a:spcBef>
              <a:buFontTx/>
              <a:buNone/>
            </a:pPr>
            <a:r>
              <a:rPr kumimoji="0" lang="nl-NL" altLang="zh-TW" sz="1400" dirty="0">
                <a:solidFill>
                  <a:schemeClr val="bg1"/>
                </a:solidFill>
                <a:latin typeface="Consolas" panose="020B0609020204030204" pitchFamily="49" charset="0"/>
                <a:ea typeface="細明體" panose="02020509000000000000" pitchFamily="49" charset="-120"/>
                <a:cs typeface="Consolas" panose="020B0609020204030204" pitchFamily="49" charset="0"/>
              </a:rPr>
              <a:t>  PID USERNAME      THR PRI NICE   SIZE    RES STATE    TIME   WCPU COMMAND</a:t>
            </a:r>
          </a:p>
          <a:p>
            <a:pPr>
              <a:spcBef>
                <a:spcPct val="0"/>
              </a:spcBef>
              <a:buFontTx/>
              <a:buNone/>
            </a:pPr>
            <a:r>
              <a:rPr kumimoji="0" lang="nl-NL" altLang="zh-TW" sz="1400" dirty="0">
                <a:solidFill>
                  <a:schemeClr val="bg1"/>
                </a:solidFill>
                <a:latin typeface="Consolas" panose="020B0609020204030204" pitchFamily="49" charset="0"/>
                <a:ea typeface="細明體" panose="02020509000000000000" pitchFamily="49" charset="-120"/>
                <a:cs typeface="Consolas" panose="020B0609020204030204" pitchFamily="49" charset="0"/>
              </a:rPr>
              <a:t>  697 root            1  76    0  3784K  2728K select   0:02  0.00% sshd</a:t>
            </a:r>
          </a:p>
          <a:p>
            <a:pPr>
              <a:spcBef>
                <a:spcPct val="0"/>
              </a:spcBef>
              <a:buFontTx/>
              <a:buNone/>
            </a:pPr>
            <a:r>
              <a:rPr kumimoji="0" lang="nl-NL" altLang="zh-TW" sz="1400" dirty="0">
                <a:solidFill>
                  <a:schemeClr val="bg1"/>
                </a:solidFill>
                <a:latin typeface="Consolas" panose="020B0609020204030204" pitchFamily="49" charset="0"/>
                <a:ea typeface="細明體" panose="02020509000000000000" pitchFamily="49" charset="-120"/>
                <a:cs typeface="Consolas" panose="020B0609020204030204" pitchFamily="49" charset="0"/>
              </a:rPr>
              <a:t>  565 root            1  76    0  1468K  1068K select   0:00  0.00% syslogd</a:t>
            </a:r>
          </a:p>
          <a:p>
            <a:pPr>
              <a:spcBef>
                <a:spcPct val="0"/>
              </a:spcBef>
              <a:buFontTx/>
              <a:buNone/>
            </a:pPr>
            <a:r>
              <a:rPr kumimoji="0" lang="nl-NL" altLang="zh-TW" sz="1400" dirty="0">
                <a:solidFill>
                  <a:schemeClr val="bg1"/>
                </a:solidFill>
                <a:latin typeface="Consolas" panose="020B0609020204030204" pitchFamily="49" charset="0"/>
                <a:ea typeface="細明體" panose="02020509000000000000" pitchFamily="49" charset="-120"/>
                <a:cs typeface="Consolas" panose="020B0609020204030204" pitchFamily="49" charset="0"/>
              </a:rPr>
              <a:t>  704 root            1   8    0  1484K  1168K nanslp   0:00  0.00% cron</a:t>
            </a:r>
          </a:p>
          <a:p>
            <a:pPr>
              <a:spcBef>
                <a:spcPct val="0"/>
              </a:spcBef>
              <a:buFontTx/>
              <a:buNone/>
            </a:pPr>
            <a:endParaRPr kumimoji="0" lang="nl-NL" altLang="zh-TW" sz="1200" dirty="0">
              <a:solidFill>
                <a:schemeClr val="bg1"/>
              </a:solidFill>
              <a:latin typeface="Consolas" panose="020B0609020204030204" pitchFamily="49" charset="0"/>
              <a:ea typeface="細明體" panose="02020509000000000000" pitchFamily="49" charset="-120"/>
              <a:cs typeface="Consolas" panose="020B0609020204030204" pitchFamily="49"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defRPr/>
            </a:pPr>
            <a:r>
              <a:rPr lang="en-US" altLang="zh-TW" dirty="0" err="1" smtClean="0">
                <a:ea typeface="新細明體" pitchFamily="18" charset="-120"/>
              </a:rPr>
              <a:t>htop</a:t>
            </a:r>
            <a:r>
              <a:rPr lang="en-US" altLang="zh-TW" dirty="0" smtClean="0">
                <a:ea typeface="新細明體" pitchFamily="18" charset="-120"/>
              </a:rPr>
              <a:t> command</a:t>
            </a:r>
          </a:p>
        </p:txBody>
      </p:sp>
      <p:sp>
        <p:nvSpPr>
          <p:cNvPr id="20483" name="Rectangle 3"/>
          <p:cNvSpPr>
            <a:spLocks noGrp="1" noChangeArrowheads="1"/>
          </p:cNvSpPr>
          <p:nvPr>
            <p:ph type="body" idx="1"/>
          </p:nvPr>
        </p:nvSpPr>
        <p:spPr>
          <a:xfrm>
            <a:off x="990600" y="4114800"/>
            <a:ext cx="7620000" cy="2514600"/>
          </a:xfrm>
        </p:spPr>
        <p:txBody>
          <a:bodyPr/>
          <a:lstStyle/>
          <a:p>
            <a:pPr eaLnBrk="1" hangingPunct="1">
              <a:lnSpc>
                <a:spcPct val="80000"/>
              </a:lnSpc>
            </a:pPr>
            <a:endParaRPr lang="en-US" altLang="zh-TW" sz="2000" dirty="0" smtClean="0">
              <a:ea typeface="新細明體" panose="02020500000000000000" pitchFamily="18" charset="-120"/>
            </a:endParaRPr>
          </a:p>
          <a:p>
            <a:pPr eaLnBrk="1" hangingPunct="1">
              <a:lnSpc>
                <a:spcPct val="80000"/>
              </a:lnSpc>
            </a:pPr>
            <a:endParaRPr lang="en-US" altLang="zh-TW" sz="2000" dirty="0">
              <a:ea typeface="新細明體" panose="02020500000000000000" pitchFamily="18" charset="-120"/>
            </a:endParaRPr>
          </a:p>
          <a:p>
            <a:pPr eaLnBrk="1" hangingPunct="1">
              <a:lnSpc>
                <a:spcPct val="80000"/>
              </a:lnSpc>
            </a:pPr>
            <a:r>
              <a:rPr lang="en-US" altLang="zh-TW" sz="2000" dirty="0" smtClean="0">
                <a:ea typeface="新細明體" panose="02020500000000000000" pitchFamily="18" charset="-120"/>
              </a:rPr>
              <a:t>A better top</a:t>
            </a:r>
          </a:p>
          <a:p>
            <a:pPr lvl="1" eaLnBrk="1" hangingPunct="1">
              <a:lnSpc>
                <a:spcPct val="80000"/>
              </a:lnSpc>
            </a:pPr>
            <a:r>
              <a:rPr lang="en-US" altLang="zh-TW" sz="1600" dirty="0">
                <a:ea typeface="新細明體" panose="02020500000000000000" pitchFamily="18" charset="-120"/>
              </a:rPr>
              <a:t>Install </a:t>
            </a:r>
            <a:r>
              <a:rPr lang="en-US" altLang="zh-TW" sz="1600" dirty="0" smtClean="0">
                <a:ea typeface="新細明體" panose="02020500000000000000" pitchFamily="18" charset="-120"/>
              </a:rPr>
              <a:t>it from </a:t>
            </a:r>
            <a:r>
              <a:rPr lang="en-US" altLang="zh-TW" sz="1600" dirty="0" err="1">
                <a:ea typeface="新細明體" panose="02020500000000000000" pitchFamily="18" charset="-120"/>
              </a:rPr>
              <a:t>sysutils</a:t>
            </a:r>
            <a:r>
              <a:rPr lang="en-US" altLang="zh-TW" sz="1600" dirty="0">
                <a:ea typeface="新細明體" panose="02020500000000000000" pitchFamily="18" charset="-120"/>
              </a:rPr>
              <a:t>/</a:t>
            </a:r>
            <a:r>
              <a:rPr lang="en-US" altLang="zh-TW" sz="1600" dirty="0" err="1">
                <a:ea typeface="新細明體" panose="02020500000000000000" pitchFamily="18" charset="-120"/>
              </a:rPr>
              <a:t>htop</a:t>
            </a:r>
            <a:endParaRPr lang="en-US" altLang="zh-TW" sz="1600" dirty="0" smtClean="0">
              <a:ea typeface="新細明體" panose="02020500000000000000" pitchFamily="18" charset="-120"/>
            </a:endParaRPr>
          </a:p>
        </p:txBody>
      </p:sp>
      <p:pic>
        <p:nvPicPr>
          <p:cNvPr id="2" name="圖片 1"/>
          <p:cNvPicPr>
            <a:picLocks noChangeAspect="1"/>
          </p:cNvPicPr>
          <p:nvPr/>
        </p:nvPicPr>
        <p:blipFill>
          <a:blip r:embed="rId2"/>
          <a:stretch>
            <a:fillRect/>
          </a:stretch>
        </p:blipFill>
        <p:spPr>
          <a:xfrm>
            <a:off x="990600" y="1403350"/>
            <a:ext cx="7543800" cy="2969097"/>
          </a:xfrm>
          <a:prstGeom prst="rect">
            <a:avLst/>
          </a:prstGeom>
        </p:spPr>
      </p:pic>
    </p:spTree>
    <p:extLst>
      <p:ext uri="{BB962C8B-B14F-4D97-AF65-F5344CB8AC3E}">
        <p14:creationId xmlns:p14="http://schemas.microsoft.com/office/powerpoint/2010/main" val="410044136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defRPr/>
            </a:pPr>
            <a:r>
              <a:rPr lang="en-US" altLang="zh-TW" smtClean="0">
                <a:ea typeface="新細明體" pitchFamily="18" charset="-120"/>
              </a:rPr>
              <a:t>Runaway process</a:t>
            </a:r>
          </a:p>
        </p:txBody>
      </p:sp>
      <p:sp>
        <p:nvSpPr>
          <p:cNvPr id="21507" name="Rectangle 3"/>
          <p:cNvSpPr>
            <a:spLocks noGrp="1" noChangeArrowheads="1"/>
          </p:cNvSpPr>
          <p:nvPr>
            <p:ph type="body" idx="1"/>
          </p:nvPr>
        </p:nvSpPr>
        <p:spPr/>
        <p:txBody>
          <a:bodyPr/>
          <a:lstStyle/>
          <a:p>
            <a:pPr eaLnBrk="1" hangingPunct="1"/>
            <a:r>
              <a:rPr lang="en-US" altLang="zh-TW" dirty="0" smtClean="0">
                <a:ea typeface="新細明體" panose="02020500000000000000" pitchFamily="18" charset="-120"/>
              </a:rPr>
              <a:t>Processes that use up excessive system resource or just go berserk</a:t>
            </a:r>
          </a:p>
          <a:p>
            <a:pPr lvl="1" eaLnBrk="1" hangingPunct="1"/>
            <a:r>
              <a:rPr lang="en-US" altLang="zh-TW" dirty="0" smtClean="0">
                <a:ea typeface="新細明體" panose="02020500000000000000" pitchFamily="18" charset="-120"/>
              </a:rPr>
              <a:t>kill </a:t>
            </a:r>
            <a:r>
              <a:rPr lang="en-US" altLang="zh-TW" dirty="0">
                <a:latin typeface="Times" panose="02020603050405020304" pitchFamily="18" charset="0"/>
                <a:ea typeface="新細明體" panose="02020500000000000000" pitchFamily="18" charset="-120"/>
              </a:rPr>
              <a:t>-</a:t>
            </a:r>
            <a:r>
              <a:rPr lang="en-US" altLang="zh-TW" dirty="0" smtClean="0">
                <a:latin typeface="Times" panose="02020603050405020304" pitchFamily="18" charset="0"/>
                <a:ea typeface="新細明體" panose="02020500000000000000" pitchFamily="18" charset="-120"/>
              </a:rPr>
              <a:t>TERM</a:t>
            </a:r>
            <a:r>
              <a:rPr lang="en-US" altLang="zh-TW" dirty="0" smtClean="0">
                <a:ea typeface="新細明體" panose="02020500000000000000" pitchFamily="18" charset="-120"/>
              </a:rPr>
              <a:t> for unknown process</a:t>
            </a:r>
          </a:p>
          <a:p>
            <a:pPr lvl="1" eaLnBrk="1" hangingPunct="1"/>
            <a:r>
              <a:rPr lang="en-US" altLang="zh-TW" dirty="0" err="1" smtClean="0">
                <a:ea typeface="新細明體" panose="02020500000000000000" pitchFamily="18" charset="-120"/>
              </a:rPr>
              <a:t>renice</a:t>
            </a:r>
            <a:r>
              <a:rPr lang="en-US" altLang="zh-TW" dirty="0" smtClean="0">
                <a:ea typeface="新細明體" panose="02020500000000000000" pitchFamily="18" charset="-120"/>
              </a:rPr>
              <a:t> it to a higher nice value for reasonable process</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ctrTitle" sz="quarter"/>
          </p:nvPr>
        </p:nvSpPr>
        <p:spPr/>
        <p:txBody>
          <a:bodyPr/>
          <a:lstStyle/>
          <a:p>
            <a:r>
              <a:rPr lang="en-US" altLang="zh-TW" dirty="0" smtClean="0"/>
              <a:t>Appendix</a:t>
            </a:r>
            <a:endParaRPr lang="zh-TW" altLang="en-US" dirty="0"/>
          </a:p>
        </p:txBody>
      </p:sp>
      <p:sp>
        <p:nvSpPr>
          <p:cNvPr id="5" name="副標題 4"/>
          <p:cNvSpPr>
            <a:spLocks noGrp="1"/>
          </p:cNvSpPr>
          <p:nvPr>
            <p:ph type="subTitle" sz="quarter" idx="1"/>
          </p:nvPr>
        </p:nvSpPr>
        <p:spPr/>
        <p:txBody>
          <a:bodyPr/>
          <a:lstStyle/>
          <a:p>
            <a:r>
              <a:rPr lang="en-US" altLang="zh-TW" dirty="0"/>
              <a:t>Fork Bomb</a:t>
            </a:r>
            <a:endParaRPr lang="zh-TW" altLang="en-US" dirty="0"/>
          </a:p>
        </p:txBody>
      </p:sp>
    </p:spTree>
    <p:extLst>
      <p:ext uri="{BB962C8B-B14F-4D97-AF65-F5344CB8AC3E}">
        <p14:creationId xmlns:p14="http://schemas.microsoft.com/office/powerpoint/2010/main" val="15241096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defRPr/>
            </a:pPr>
            <a:r>
              <a:rPr lang="en-US" altLang="zh-TW" dirty="0" smtClean="0">
                <a:ea typeface="新細明體" pitchFamily="18" charset="-120"/>
              </a:rPr>
              <a:t>Fork Bomb</a:t>
            </a:r>
          </a:p>
        </p:txBody>
      </p:sp>
      <p:sp>
        <p:nvSpPr>
          <p:cNvPr id="21507" name="Rectangle 3"/>
          <p:cNvSpPr>
            <a:spLocks noGrp="1" noChangeArrowheads="1"/>
          </p:cNvSpPr>
          <p:nvPr>
            <p:ph type="body" idx="1"/>
          </p:nvPr>
        </p:nvSpPr>
        <p:spPr/>
        <p:txBody>
          <a:bodyPr/>
          <a:lstStyle/>
          <a:p>
            <a:pPr eaLnBrk="1" hangingPunct="1"/>
            <a:r>
              <a:rPr lang="en-US" altLang="zh-TW" dirty="0" smtClean="0">
                <a:ea typeface="新細明體" panose="02020500000000000000" pitchFamily="18" charset="-120"/>
              </a:rPr>
              <a:t>A process forking out of control</a:t>
            </a:r>
          </a:p>
        </p:txBody>
      </p:sp>
      <p:pic>
        <p:nvPicPr>
          <p:cNvPr id="4" name="圖片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229600" y="260350"/>
            <a:ext cx="762000" cy="963897"/>
          </a:xfrm>
          <a:prstGeom prst="rect">
            <a:avLst/>
          </a:prstGeom>
        </p:spPr>
      </p:pic>
      <p:pic>
        <p:nvPicPr>
          <p:cNvPr id="5" name="圖片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19200" y="1810457"/>
            <a:ext cx="6372200" cy="3922886"/>
          </a:xfrm>
          <a:prstGeom prst="rect">
            <a:avLst/>
          </a:prstGeom>
        </p:spPr>
      </p:pic>
      <p:sp>
        <p:nvSpPr>
          <p:cNvPr id="6" name="文字方塊 5"/>
          <p:cNvSpPr txBox="1"/>
          <p:nvPr/>
        </p:nvSpPr>
        <p:spPr>
          <a:xfrm>
            <a:off x="5867456" y="5593127"/>
            <a:ext cx="1359668" cy="307777"/>
          </a:xfrm>
          <a:prstGeom prst="rect">
            <a:avLst/>
          </a:prstGeom>
          <a:noFill/>
        </p:spPr>
        <p:txBody>
          <a:bodyPr wrap="none" rtlCol="0">
            <a:spAutoFit/>
          </a:bodyPr>
          <a:lstStyle/>
          <a:p>
            <a:r>
              <a:rPr lang="en-US" altLang="zh-TW" sz="1400" dirty="0" smtClean="0"/>
              <a:t>Cited from </a:t>
            </a:r>
            <a:r>
              <a:rPr lang="en-US" altLang="zh-TW" sz="1400" dirty="0" smtClean="0">
                <a:hlinkClick r:id="rId5"/>
              </a:rPr>
              <a:t>wiki</a:t>
            </a:r>
            <a:endParaRPr lang="zh-TW" altLang="en-US" sz="1400" dirty="0"/>
          </a:p>
        </p:txBody>
      </p:sp>
    </p:spTree>
    <p:extLst>
      <p:ext uri="{BB962C8B-B14F-4D97-AF65-F5344CB8AC3E}">
        <p14:creationId xmlns:p14="http://schemas.microsoft.com/office/powerpoint/2010/main" val="58909006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defRPr/>
            </a:pPr>
            <a:r>
              <a:rPr lang="en-US" altLang="zh-TW" dirty="0" smtClean="0">
                <a:ea typeface="新細明體" pitchFamily="18" charset="-120"/>
              </a:rPr>
              <a:t>Fork Bomb</a:t>
            </a:r>
          </a:p>
        </p:txBody>
      </p:sp>
      <p:sp>
        <p:nvSpPr>
          <p:cNvPr id="21507" name="Rectangle 3"/>
          <p:cNvSpPr>
            <a:spLocks noGrp="1" noChangeArrowheads="1"/>
          </p:cNvSpPr>
          <p:nvPr>
            <p:ph type="body" idx="1"/>
          </p:nvPr>
        </p:nvSpPr>
        <p:spPr/>
        <p:txBody>
          <a:bodyPr/>
          <a:lstStyle/>
          <a:p>
            <a:pPr eaLnBrk="1" hangingPunct="1"/>
            <a:r>
              <a:rPr lang="en-US" altLang="zh-TW" dirty="0" smtClean="0">
                <a:ea typeface="新細明體" panose="02020500000000000000" pitchFamily="18" charset="-120"/>
              </a:rPr>
              <a:t>A process forking out of control</a:t>
            </a:r>
          </a:p>
        </p:txBody>
      </p:sp>
      <p:pic>
        <p:nvPicPr>
          <p:cNvPr id="2" name="圖片 1"/>
          <p:cNvPicPr>
            <a:picLocks noChangeAspect="1"/>
          </p:cNvPicPr>
          <p:nvPr/>
        </p:nvPicPr>
        <p:blipFill>
          <a:blip r:embed="rId3"/>
          <a:stretch>
            <a:fillRect/>
          </a:stretch>
        </p:blipFill>
        <p:spPr>
          <a:xfrm>
            <a:off x="1333500" y="2057400"/>
            <a:ext cx="7086600" cy="4400550"/>
          </a:xfrm>
          <a:prstGeom prst="rect">
            <a:avLst/>
          </a:prstGeom>
        </p:spPr>
      </p:pic>
    </p:spTree>
    <p:extLst>
      <p:ext uri="{BB962C8B-B14F-4D97-AF65-F5344CB8AC3E}">
        <p14:creationId xmlns:p14="http://schemas.microsoft.com/office/powerpoint/2010/main" val="200598092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defRPr/>
            </a:pPr>
            <a:r>
              <a:rPr lang="en-US" altLang="zh-TW" sz="3200" dirty="0" smtClean="0">
                <a:ea typeface="新細明體" pitchFamily="18" charset="-120"/>
              </a:rPr>
              <a:t>Fork </a:t>
            </a:r>
            <a:r>
              <a:rPr lang="en-US" altLang="zh-TW" sz="3200" dirty="0">
                <a:ea typeface="新細明體" pitchFamily="18" charset="-120"/>
              </a:rPr>
              <a:t>Bomb </a:t>
            </a:r>
            <a:r>
              <a:rPr lang="en-US" altLang="zh-TW" sz="3200" dirty="0" smtClean="0">
                <a:ea typeface="新細明體" pitchFamily="18" charset="-120"/>
              </a:rPr>
              <a:t>–</a:t>
            </a:r>
            <a:br>
              <a:rPr lang="en-US" altLang="zh-TW" sz="3200" dirty="0" smtClean="0">
                <a:ea typeface="新細明體" pitchFamily="18" charset="-120"/>
              </a:rPr>
            </a:br>
            <a:r>
              <a:rPr lang="en-US" altLang="zh-TW" sz="3200" dirty="0">
                <a:ea typeface="新細明體" pitchFamily="18" charset="-120"/>
              </a:rPr>
              <a:t>	</a:t>
            </a:r>
            <a:r>
              <a:rPr lang="en-US" altLang="zh-TW" sz="3200" dirty="0" smtClean="0">
                <a:ea typeface="新細明體" pitchFamily="18" charset="-120"/>
              </a:rPr>
              <a:t> </a:t>
            </a:r>
            <a:r>
              <a:rPr lang="en-US" altLang="zh-TW" sz="3200" dirty="0">
                <a:ea typeface="新細明體" pitchFamily="18" charset="-120"/>
              </a:rPr>
              <a:t>How to create a fork bomb</a:t>
            </a:r>
            <a:br>
              <a:rPr lang="en-US" altLang="zh-TW" sz="3200" dirty="0">
                <a:ea typeface="新細明體" pitchFamily="18" charset="-120"/>
              </a:rPr>
            </a:br>
            <a:endParaRPr lang="en-US" altLang="zh-TW" sz="3200" dirty="0" smtClean="0">
              <a:ea typeface="新細明體" pitchFamily="18" charset="-120"/>
            </a:endParaRPr>
          </a:p>
        </p:txBody>
      </p:sp>
      <p:sp>
        <p:nvSpPr>
          <p:cNvPr id="21507" name="Rectangle 3"/>
          <p:cNvSpPr>
            <a:spLocks noGrp="1" noChangeArrowheads="1"/>
          </p:cNvSpPr>
          <p:nvPr>
            <p:ph sz="half" idx="1"/>
          </p:nvPr>
        </p:nvSpPr>
        <p:spPr/>
        <p:txBody>
          <a:bodyPr/>
          <a:lstStyle/>
          <a:p>
            <a:pPr lvl="1" eaLnBrk="1" hangingPunct="1"/>
            <a:r>
              <a:rPr lang="en-US" altLang="zh-TW" dirty="0" smtClean="0">
                <a:ea typeface="新細明體" panose="02020500000000000000" pitchFamily="18" charset="-120"/>
              </a:rPr>
              <a:t>C/C++</a:t>
            </a:r>
          </a:p>
          <a:p>
            <a:pPr lvl="1" eaLnBrk="1" hangingPunct="1"/>
            <a:endParaRPr lang="en-US" altLang="zh-TW" sz="2000" dirty="0">
              <a:ea typeface="新細明體" panose="02020500000000000000" pitchFamily="18" charset="-120"/>
            </a:endParaRPr>
          </a:p>
          <a:p>
            <a:pPr lvl="1" eaLnBrk="1" hangingPunct="1"/>
            <a:endParaRPr lang="en-US" altLang="zh-TW" sz="2000" dirty="0" smtClean="0">
              <a:ea typeface="新細明體" panose="02020500000000000000" pitchFamily="18" charset="-120"/>
            </a:endParaRPr>
          </a:p>
          <a:p>
            <a:pPr lvl="1" eaLnBrk="1" hangingPunct="1"/>
            <a:endParaRPr lang="en-US" altLang="zh-TW" sz="2000" dirty="0">
              <a:ea typeface="新細明體" panose="02020500000000000000" pitchFamily="18" charset="-120"/>
            </a:endParaRPr>
          </a:p>
          <a:p>
            <a:pPr lvl="1" eaLnBrk="1" hangingPunct="1"/>
            <a:endParaRPr lang="en-US" altLang="zh-TW" sz="2000" dirty="0" smtClean="0">
              <a:ea typeface="新細明體" panose="02020500000000000000" pitchFamily="18" charset="-120"/>
            </a:endParaRPr>
          </a:p>
          <a:p>
            <a:pPr lvl="1" eaLnBrk="1" hangingPunct="1"/>
            <a:endParaRPr lang="en-US" altLang="zh-TW" sz="2000" dirty="0">
              <a:ea typeface="新細明體" panose="02020500000000000000" pitchFamily="18" charset="-120"/>
            </a:endParaRPr>
          </a:p>
          <a:p>
            <a:pPr lvl="1" eaLnBrk="1" hangingPunct="1"/>
            <a:endParaRPr lang="en-US" altLang="zh-TW" sz="2000" dirty="0" smtClean="0">
              <a:ea typeface="新細明體" panose="02020500000000000000" pitchFamily="18" charset="-120"/>
            </a:endParaRPr>
          </a:p>
          <a:p>
            <a:pPr lvl="1" eaLnBrk="1" hangingPunct="1"/>
            <a:endParaRPr lang="en-US" altLang="zh-TW" sz="2000" dirty="0" smtClean="0">
              <a:ea typeface="新細明體" panose="02020500000000000000" pitchFamily="18" charset="-120"/>
            </a:endParaRPr>
          </a:p>
          <a:p>
            <a:pPr lvl="1" eaLnBrk="1" hangingPunct="1"/>
            <a:r>
              <a:rPr lang="en-US" altLang="zh-TW" sz="2000" dirty="0" smtClean="0">
                <a:ea typeface="新細明體" panose="02020500000000000000" pitchFamily="18" charset="-120"/>
              </a:rPr>
              <a:t>Perl</a:t>
            </a:r>
          </a:p>
          <a:p>
            <a:pPr lvl="1" eaLnBrk="1" hangingPunct="1"/>
            <a:endParaRPr lang="en-US" altLang="zh-TW" sz="2000" dirty="0">
              <a:ea typeface="新細明體" panose="02020500000000000000" pitchFamily="18" charset="-120"/>
            </a:endParaRPr>
          </a:p>
        </p:txBody>
      </p:sp>
      <p:sp>
        <p:nvSpPr>
          <p:cNvPr id="3" name="內容版面配置區 2"/>
          <p:cNvSpPr>
            <a:spLocks noGrp="1"/>
          </p:cNvSpPr>
          <p:nvPr>
            <p:ph sz="half" idx="2"/>
          </p:nvPr>
        </p:nvSpPr>
        <p:spPr/>
        <p:txBody>
          <a:bodyPr/>
          <a:lstStyle/>
          <a:p>
            <a:pPr lvl="1"/>
            <a:r>
              <a:rPr lang="en-US" altLang="zh-TW" sz="2000" dirty="0" smtClean="0"/>
              <a:t>Bash (Shell script)</a:t>
            </a:r>
          </a:p>
          <a:p>
            <a:pPr marL="457200" lvl="1" indent="0">
              <a:buNone/>
            </a:pPr>
            <a:r>
              <a:rPr lang="en-US" altLang="zh-TW" sz="2000" dirty="0" smtClean="0"/>
              <a:t>	</a:t>
            </a:r>
            <a:r>
              <a:rPr lang="en-US" altLang="zh-TW" sz="2000" dirty="0" smtClean="0">
                <a:latin typeface="Consolas" panose="020B0609020204030204" pitchFamily="49" charset="0"/>
                <a:cs typeface="Consolas" panose="020B0609020204030204" pitchFamily="49" charset="0"/>
              </a:rPr>
              <a:t>:(){ </a:t>
            </a:r>
            <a:r>
              <a:rPr lang="en-US" altLang="zh-TW" sz="2000" dirty="0">
                <a:latin typeface="Consolas" panose="020B0609020204030204" pitchFamily="49" charset="0"/>
                <a:cs typeface="Consolas" panose="020B0609020204030204" pitchFamily="49" charset="0"/>
              </a:rPr>
              <a:t>:|:&amp; };: </a:t>
            </a:r>
            <a:endParaRPr lang="en-US" altLang="zh-TW" sz="2000" dirty="0" smtClean="0">
              <a:latin typeface="Consolas" panose="020B0609020204030204" pitchFamily="49" charset="0"/>
              <a:cs typeface="Consolas" panose="020B0609020204030204" pitchFamily="49" charset="0"/>
            </a:endParaRPr>
          </a:p>
          <a:p>
            <a:pPr lvl="1"/>
            <a:endParaRPr lang="en-US" altLang="zh-TW" sz="2000" dirty="0"/>
          </a:p>
          <a:p>
            <a:pPr lvl="1"/>
            <a:endParaRPr lang="en-US" altLang="zh-TW" sz="2000" dirty="0" smtClean="0"/>
          </a:p>
          <a:p>
            <a:pPr lvl="1"/>
            <a:endParaRPr lang="en-US" altLang="zh-TW" sz="2000" dirty="0"/>
          </a:p>
          <a:p>
            <a:pPr lvl="1"/>
            <a:endParaRPr lang="en-US" altLang="zh-TW" sz="2000" dirty="0" smtClean="0"/>
          </a:p>
          <a:p>
            <a:pPr lvl="1"/>
            <a:endParaRPr lang="en-US" altLang="zh-TW" sz="2000" dirty="0"/>
          </a:p>
          <a:p>
            <a:pPr marL="457200" lvl="1" indent="0">
              <a:buNone/>
            </a:pPr>
            <a:endParaRPr lang="en-US" altLang="zh-TW" sz="2000" dirty="0"/>
          </a:p>
          <a:p>
            <a:pPr lvl="1"/>
            <a:r>
              <a:rPr lang="en-US" altLang="zh-TW" sz="2000" dirty="0" smtClean="0"/>
              <a:t>Windows</a:t>
            </a:r>
            <a:endParaRPr lang="zh-TW" altLang="en-US" sz="2000" dirty="0"/>
          </a:p>
        </p:txBody>
      </p:sp>
      <p:pic>
        <p:nvPicPr>
          <p:cNvPr id="5" name="圖片 4"/>
          <p:cNvPicPr>
            <a:picLocks noChangeAspect="1"/>
          </p:cNvPicPr>
          <p:nvPr/>
        </p:nvPicPr>
        <p:blipFill>
          <a:blip r:embed="rId3"/>
          <a:stretch>
            <a:fillRect/>
          </a:stretch>
        </p:blipFill>
        <p:spPr>
          <a:xfrm>
            <a:off x="1494771" y="2209800"/>
            <a:ext cx="2819400" cy="2150390"/>
          </a:xfrm>
          <a:prstGeom prst="rect">
            <a:avLst/>
          </a:prstGeom>
        </p:spPr>
      </p:pic>
      <p:pic>
        <p:nvPicPr>
          <p:cNvPr id="6" name="圖片 5"/>
          <p:cNvPicPr>
            <a:picLocks noChangeAspect="1"/>
          </p:cNvPicPr>
          <p:nvPr/>
        </p:nvPicPr>
        <p:blipFill>
          <a:blip r:embed="rId4"/>
          <a:stretch>
            <a:fillRect/>
          </a:stretch>
        </p:blipFill>
        <p:spPr>
          <a:xfrm>
            <a:off x="1558723" y="4876800"/>
            <a:ext cx="2327477" cy="368835"/>
          </a:xfrm>
          <a:prstGeom prst="rect">
            <a:avLst/>
          </a:prstGeom>
        </p:spPr>
      </p:pic>
      <p:pic>
        <p:nvPicPr>
          <p:cNvPr id="8" name="圖片 7"/>
          <p:cNvPicPr>
            <a:picLocks noChangeAspect="1"/>
          </p:cNvPicPr>
          <p:nvPr/>
        </p:nvPicPr>
        <p:blipFill>
          <a:blip r:embed="rId5"/>
          <a:stretch>
            <a:fillRect/>
          </a:stretch>
        </p:blipFill>
        <p:spPr>
          <a:xfrm>
            <a:off x="5304771" y="2366893"/>
            <a:ext cx="3752492" cy="1836204"/>
          </a:xfrm>
          <a:prstGeom prst="rect">
            <a:avLst/>
          </a:prstGeom>
          <a:ln>
            <a:solidFill>
              <a:schemeClr val="tx1"/>
            </a:solidFill>
          </a:ln>
        </p:spPr>
      </p:pic>
      <p:pic>
        <p:nvPicPr>
          <p:cNvPr id="10" name="圖片 9"/>
          <p:cNvPicPr>
            <a:picLocks noChangeAspect="1"/>
          </p:cNvPicPr>
          <p:nvPr/>
        </p:nvPicPr>
        <p:blipFill>
          <a:blip r:embed="rId6"/>
          <a:stretch>
            <a:fillRect/>
          </a:stretch>
        </p:blipFill>
        <p:spPr>
          <a:xfrm>
            <a:off x="5562600" y="4876800"/>
            <a:ext cx="914400" cy="413359"/>
          </a:xfrm>
          <a:prstGeom prst="rect">
            <a:avLst/>
          </a:prstGeom>
        </p:spPr>
      </p:pic>
      <p:sp>
        <p:nvSpPr>
          <p:cNvPr id="4" name="文字方塊 3"/>
          <p:cNvSpPr txBox="1"/>
          <p:nvPr/>
        </p:nvSpPr>
        <p:spPr>
          <a:xfrm>
            <a:off x="2640116" y="5848062"/>
            <a:ext cx="3836884" cy="584775"/>
          </a:xfrm>
          <a:prstGeom prst="rect">
            <a:avLst/>
          </a:prstGeom>
          <a:noFill/>
        </p:spPr>
        <p:txBody>
          <a:bodyPr wrap="none" rtlCol="0">
            <a:spAutoFit/>
          </a:bodyPr>
          <a:lstStyle/>
          <a:p>
            <a:r>
              <a:rPr lang="en-US" altLang="zh-TW" sz="3200" dirty="0" smtClean="0">
                <a:solidFill>
                  <a:srgbClr val="FF0000"/>
                </a:solidFill>
                <a:latin typeface="+mj-lt"/>
              </a:rPr>
              <a:t>DON’T DO THAT!!!!</a:t>
            </a:r>
            <a:endParaRPr lang="zh-TW" altLang="en-US" sz="3200" dirty="0">
              <a:solidFill>
                <a:srgbClr val="FF0000"/>
              </a:solidFill>
              <a:latin typeface="+mj-lt"/>
            </a:endParaRPr>
          </a:p>
        </p:txBody>
      </p:sp>
    </p:spTree>
    <p:extLst>
      <p:ext uri="{BB962C8B-B14F-4D97-AF65-F5344CB8AC3E}">
        <p14:creationId xmlns:p14="http://schemas.microsoft.com/office/powerpoint/2010/main" val="26900190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defRPr/>
            </a:pPr>
            <a:r>
              <a:rPr lang="en-US" altLang="zh-TW" dirty="0" smtClean="0">
                <a:ea typeface="新細明體" pitchFamily="18" charset="-120"/>
              </a:rPr>
              <a:t>Fork Bomb</a:t>
            </a:r>
          </a:p>
        </p:txBody>
      </p:sp>
      <p:sp>
        <p:nvSpPr>
          <p:cNvPr id="21507" name="Rectangle 3"/>
          <p:cNvSpPr>
            <a:spLocks noGrp="1" noChangeArrowheads="1"/>
          </p:cNvSpPr>
          <p:nvPr>
            <p:ph type="body" idx="1"/>
          </p:nvPr>
        </p:nvSpPr>
        <p:spPr/>
        <p:txBody>
          <a:bodyPr/>
          <a:lstStyle/>
          <a:p>
            <a:pPr eaLnBrk="1" hangingPunct="1"/>
            <a:r>
              <a:rPr lang="en-US" altLang="zh-TW" dirty="0" smtClean="0">
                <a:latin typeface="Times" panose="02020603050405020304" pitchFamily="18" charset="0"/>
                <a:ea typeface="新細明體" panose="02020500000000000000" pitchFamily="18" charset="-120"/>
                <a:cs typeface="Times" panose="02020603050405020304" pitchFamily="18" charset="0"/>
              </a:rPr>
              <a:t>How to deal with fork bomb</a:t>
            </a:r>
            <a:endParaRPr lang="en-US" altLang="zh-TW" dirty="0">
              <a:latin typeface="Times" panose="02020603050405020304" pitchFamily="18" charset="0"/>
              <a:ea typeface="新細明體" panose="02020500000000000000" pitchFamily="18" charset="-120"/>
              <a:cs typeface="Times" panose="02020603050405020304" pitchFamily="18" charset="0"/>
            </a:endParaRPr>
          </a:p>
          <a:p>
            <a:pPr lvl="1" eaLnBrk="1" hangingPunct="1"/>
            <a:r>
              <a:rPr lang="en-US" altLang="zh-TW" dirty="0" smtClean="0">
                <a:latin typeface="Times" panose="02020603050405020304" pitchFamily="18" charset="0"/>
                <a:ea typeface="新細明體" panose="02020500000000000000" pitchFamily="18" charset="-120"/>
                <a:cs typeface="Times" panose="02020603050405020304" pitchFamily="18" charset="0"/>
              </a:rPr>
              <a:t>Just kill all of them</a:t>
            </a:r>
          </a:p>
          <a:p>
            <a:pPr lvl="1" eaLnBrk="1" hangingPunct="1"/>
            <a:r>
              <a:rPr lang="en-US" altLang="zh-TW" b="1" dirty="0" smtClean="0">
                <a:latin typeface="Times" panose="02020603050405020304" pitchFamily="18" charset="0"/>
                <a:cs typeface="Times" panose="02020603050405020304" pitchFamily="18" charset="0"/>
              </a:rPr>
              <a:t>$ </a:t>
            </a:r>
            <a:r>
              <a:rPr lang="en-US" altLang="zh-TW" b="1" dirty="0" err="1" smtClean="0">
                <a:latin typeface="Times" panose="02020603050405020304" pitchFamily="18" charset="0"/>
                <a:cs typeface="Times" panose="02020603050405020304" pitchFamily="18" charset="0"/>
              </a:rPr>
              <a:t>killall</a:t>
            </a:r>
            <a:r>
              <a:rPr lang="en-US" altLang="zh-TW" dirty="0" smtClean="0">
                <a:latin typeface="Times" panose="02020603050405020304" pitchFamily="18" charset="0"/>
                <a:cs typeface="Times" panose="02020603050405020304" pitchFamily="18" charset="0"/>
              </a:rPr>
              <a:t> -KILL </a:t>
            </a:r>
            <a:r>
              <a:rPr lang="en-US" altLang="zh-TW" i="1" dirty="0" err="1" smtClean="0">
                <a:latin typeface="Times" panose="02020603050405020304" pitchFamily="18" charset="0"/>
                <a:cs typeface="Times" panose="02020603050405020304" pitchFamily="18" charset="0"/>
              </a:rPr>
              <a:t>bombName</a:t>
            </a:r>
            <a:endParaRPr lang="en-US" altLang="zh-TW" i="1" dirty="0" smtClean="0">
              <a:latin typeface="Times" panose="02020603050405020304" pitchFamily="18" charset="0"/>
              <a:cs typeface="Times" panose="02020603050405020304" pitchFamily="18" charset="0"/>
            </a:endParaRPr>
          </a:p>
          <a:p>
            <a:pPr lvl="1" eaLnBrk="1" hangingPunct="1"/>
            <a:endParaRPr lang="en-US" altLang="zh-TW" dirty="0" smtClean="0">
              <a:latin typeface="Times" panose="02020603050405020304" pitchFamily="18" charset="0"/>
              <a:ea typeface="新細明體" panose="02020500000000000000" pitchFamily="18" charset="-120"/>
              <a:cs typeface="Times" panose="02020603050405020304" pitchFamily="18" charset="0"/>
            </a:endParaRPr>
          </a:p>
          <a:p>
            <a:pPr eaLnBrk="1" hangingPunct="1"/>
            <a:r>
              <a:rPr lang="en-US" altLang="zh-TW" dirty="0" smtClean="0">
                <a:latin typeface="Times" panose="02020603050405020304" pitchFamily="18" charset="0"/>
                <a:ea typeface="新細明體" panose="02020500000000000000" pitchFamily="18" charset="-120"/>
                <a:cs typeface="Times" panose="02020603050405020304" pitchFamily="18" charset="0"/>
              </a:rPr>
              <a:t>When you have no more </a:t>
            </a:r>
            <a:r>
              <a:rPr lang="en-US" altLang="zh-TW" dirty="0">
                <a:latin typeface="Times" panose="02020603050405020304" pitchFamily="18" charset="0"/>
                <a:ea typeface="新細明體" panose="02020500000000000000" pitchFamily="18" charset="-120"/>
                <a:cs typeface="Times" panose="02020603050405020304" pitchFamily="18" charset="0"/>
              </a:rPr>
              <a:t>r</a:t>
            </a:r>
            <a:r>
              <a:rPr lang="en-US" altLang="zh-TW" dirty="0" smtClean="0">
                <a:latin typeface="Times" panose="02020603050405020304" pitchFamily="18" charset="0"/>
                <a:ea typeface="新細明體" panose="02020500000000000000" pitchFamily="18" charset="-120"/>
                <a:cs typeface="Times" panose="02020603050405020304" pitchFamily="18" charset="0"/>
              </a:rPr>
              <a:t>esource to fork you shell</a:t>
            </a:r>
          </a:p>
          <a:p>
            <a:pPr lvl="1" eaLnBrk="1" hangingPunct="1"/>
            <a:r>
              <a:rPr lang="en-US" altLang="zh-TW" b="1" dirty="0" smtClean="0">
                <a:latin typeface="Times" panose="02020603050405020304" pitchFamily="18" charset="0"/>
                <a:cs typeface="Times" panose="02020603050405020304" pitchFamily="18" charset="0"/>
              </a:rPr>
              <a:t>$ exec</a:t>
            </a:r>
            <a:r>
              <a:rPr lang="en-US" altLang="zh-TW" dirty="0" smtClean="0">
                <a:latin typeface="Times" panose="02020603050405020304" pitchFamily="18" charset="0"/>
                <a:cs typeface="Times" panose="02020603050405020304" pitchFamily="18" charset="0"/>
              </a:rPr>
              <a:t> </a:t>
            </a:r>
            <a:r>
              <a:rPr lang="en-US" altLang="zh-TW" b="1" dirty="0" err="1">
                <a:latin typeface="Times" panose="02020603050405020304" pitchFamily="18" charset="0"/>
                <a:cs typeface="Times" panose="02020603050405020304" pitchFamily="18" charset="0"/>
              </a:rPr>
              <a:t>killall</a:t>
            </a:r>
            <a:r>
              <a:rPr lang="en-US" altLang="zh-TW" dirty="0">
                <a:latin typeface="Times" panose="02020603050405020304" pitchFamily="18" charset="0"/>
                <a:cs typeface="Times" panose="02020603050405020304" pitchFamily="18" charset="0"/>
              </a:rPr>
              <a:t> -KILL </a:t>
            </a:r>
            <a:r>
              <a:rPr lang="en-US" altLang="zh-TW" i="1" dirty="0" err="1">
                <a:latin typeface="Times" panose="02020603050405020304" pitchFamily="18" charset="0"/>
                <a:cs typeface="Times" panose="02020603050405020304" pitchFamily="18" charset="0"/>
              </a:rPr>
              <a:t>bombName</a:t>
            </a:r>
            <a:endParaRPr lang="en-US" altLang="zh-TW" dirty="0" smtClean="0">
              <a:latin typeface="Times" panose="02020603050405020304" pitchFamily="18" charset="0"/>
              <a:ea typeface="新細明體" panose="02020500000000000000" pitchFamily="18" charset="-120"/>
              <a:cs typeface="Times" panose="02020603050405020304" pitchFamily="18" charset="0"/>
            </a:endParaRPr>
          </a:p>
          <a:p>
            <a:pPr lvl="1" eaLnBrk="1" hangingPunct="1"/>
            <a:r>
              <a:rPr lang="en-US" altLang="zh-TW" dirty="0" smtClean="0">
                <a:latin typeface="Times" panose="02020603050405020304" pitchFamily="18" charset="0"/>
                <a:ea typeface="新細明體" panose="02020500000000000000" pitchFamily="18" charset="-120"/>
                <a:cs typeface="Times" panose="02020603050405020304" pitchFamily="18" charset="0"/>
              </a:rPr>
              <a:t>That shell will become ‘</a:t>
            </a:r>
            <a:r>
              <a:rPr lang="en-US" altLang="zh-TW" dirty="0" err="1" smtClean="0">
                <a:latin typeface="Times" panose="02020603050405020304" pitchFamily="18" charset="0"/>
                <a:ea typeface="新細明體" panose="02020500000000000000" pitchFamily="18" charset="-120"/>
                <a:cs typeface="Times" panose="02020603050405020304" pitchFamily="18" charset="0"/>
              </a:rPr>
              <a:t>killall</a:t>
            </a:r>
            <a:r>
              <a:rPr lang="en-US" altLang="zh-TW" dirty="0" smtClean="0">
                <a:latin typeface="Times" panose="02020603050405020304" pitchFamily="18" charset="0"/>
                <a:ea typeface="新細明體" panose="02020500000000000000" pitchFamily="18" charset="-120"/>
                <a:cs typeface="Times" panose="02020603050405020304" pitchFamily="18" charset="0"/>
              </a:rPr>
              <a:t>’, and never goes back</a:t>
            </a:r>
          </a:p>
          <a:p>
            <a:pPr lvl="1" eaLnBrk="1" hangingPunct="1"/>
            <a:endParaRPr lang="en-US" altLang="zh-TW" dirty="0" smtClean="0">
              <a:latin typeface="Times" panose="02020603050405020304" pitchFamily="18" charset="0"/>
              <a:ea typeface="新細明體" panose="02020500000000000000" pitchFamily="18" charset="-120"/>
              <a:cs typeface="Times" panose="02020603050405020304" pitchFamily="18" charset="0"/>
            </a:endParaRPr>
          </a:p>
          <a:p>
            <a:pPr eaLnBrk="1" hangingPunct="1"/>
            <a:r>
              <a:rPr lang="en-US" altLang="zh-TW" dirty="0" smtClean="0">
                <a:latin typeface="Times" panose="02020603050405020304" pitchFamily="18" charset="0"/>
                <a:ea typeface="新細明體" panose="02020500000000000000" pitchFamily="18" charset="-120"/>
                <a:cs typeface="Times" panose="02020603050405020304" pitchFamily="18" charset="0"/>
              </a:rPr>
              <a:t>‘</a:t>
            </a:r>
            <a:r>
              <a:rPr lang="en-US" altLang="zh-TW" dirty="0" err="1" smtClean="0">
                <a:latin typeface="Times" panose="02020603050405020304" pitchFamily="18" charset="0"/>
                <a:ea typeface="新細明體" panose="02020500000000000000" pitchFamily="18" charset="-120"/>
                <a:cs typeface="Times" panose="02020603050405020304" pitchFamily="18" charset="0"/>
              </a:rPr>
              <a:t>killall</a:t>
            </a:r>
            <a:r>
              <a:rPr lang="en-US" altLang="zh-TW" dirty="0" smtClean="0">
                <a:latin typeface="Times" panose="02020603050405020304" pitchFamily="18" charset="0"/>
                <a:ea typeface="新細明體" panose="02020500000000000000" pitchFamily="18" charset="-120"/>
                <a:cs typeface="Times" panose="02020603050405020304" pitchFamily="18" charset="0"/>
              </a:rPr>
              <a:t>’ isn’t an atomic command</a:t>
            </a:r>
          </a:p>
          <a:p>
            <a:pPr lvl="1" eaLnBrk="1" hangingPunct="1"/>
            <a:r>
              <a:rPr lang="en-US" altLang="zh-TW" dirty="0" smtClean="0">
                <a:latin typeface="Times" panose="02020603050405020304" pitchFamily="18" charset="0"/>
                <a:ea typeface="新細明體" panose="02020500000000000000" pitchFamily="18" charset="-120"/>
                <a:cs typeface="Times" panose="02020603050405020304" pitchFamily="18" charset="0"/>
              </a:rPr>
              <a:t>More bombs may be created when killing them</a:t>
            </a:r>
          </a:p>
          <a:p>
            <a:pPr lvl="1" eaLnBrk="1" hangingPunct="1"/>
            <a:r>
              <a:rPr lang="en-US" altLang="zh-TW" dirty="0" smtClean="0">
                <a:latin typeface="Times" panose="02020603050405020304" pitchFamily="18" charset="0"/>
                <a:ea typeface="新細明體" panose="02020500000000000000" pitchFamily="18" charset="-120"/>
                <a:cs typeface="Times" panose="02020603050405020304" pitchFamily="18" charset="0"/>
              </a:rPr>
              <a:t>Run multiple ‘</a:t>
            </a:r>
            <a:r>
              <a:rPr lang="en-US" altLang="zh-TW" dirty="0" err="1" smtClean="0">
                <a:latin typeface="Times" panose="02020603050405020304" pitchFamily="18" charset="0"/>
                <a:ea typeface="新細明體" panose="02020500000000000000" pitchFamily="18" charset="-120"/>
                <a:cs typeface="Times" panose="02020603050405020304" pitchFamily="18" charset="0"/>
              </a:rPr>
              <a:t>killall</a:t>
            </a:r>
            <a:r>
              <a:rPr lang="en-US" altLang="zh-TW" dirty="0" smtClean="0">
                <a:latin typeface="Times" panose="02020603050405020304" pitchFamily="18" charset="0"/>
                <a:ea typeface="新細明體" panose="02020500000000000000" pitchFamily="18" charset="-120"/>
                <a:cs typeface="Times" panose="02020603050405020304" pitchFamily="18" charset="0"/>
              </a:rPr>
              <a:t>’</a:t>
            </a:r>
          </a:p>
          <a:p>
            <a:pPr eaLnBrk="1" hangingPunct="1"/>
            <a:endParaRPr lang="en-US" altLang="zh-TW" dirty="0" smtClean="0">
              <a:latin typeface="Times" panose="02020603050405020304" pitchFamily="18" charset="0"/>
              <a:ea typeface="新細明體" panose="02020500000000000000" pitchFamily="18" charset="-120"/>
              <a:cs typeface="Times" panose="02020603050405020304" pitchFamily="18" charset="0"/>
            </a:endParaRPr>
          </a:p>
          <a:p>
            <a:pPr lvl="1" eaLnBrk="1" hangingPunct="1"/>
            <a:endParaRPr lang="en-US" altLang="zh-TW" dirty="0" smtClean="0">
              <a:latin typeface="Times" panose="02020603050405020304" pitchFamily="18" charset="0"/>
              <a:ea typeface="新細明體" panose="02020500000000000000" pitchFamily="18" charset="-120"/>
              <a:cs typeface="Times" panose="02020603050405020304" pitchFamily="18" charset="0"/>
            </a:endParaRPr>
          </a:p>
        </p:txBody>
      </p:sp>
    </p:spTree>
    <p:extLst>
      <p:ext uri="{BB962C8B-B14F-4D97-AF65-F5344CB8AC3E}">
        <p14:creationId xmlns:p14="http://schemas.microsoft.com/office/powerpoint/2010/main" val="306918649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defRPr/>
            </a:pPr>
            <a:r>
              <a:rPr lang="en-US" altLang="zh-TW" dirty="0" smtClean="0">
                <a:ea typeface="新細明體" pitchFamily="18" charset="-120"/>
              </a:rPr>
              <a:t>Fork Bomb</a:t>
            </a:r>
          </a:p>
        </p:txBody>
      </p:sp>
      <p:sp>
        <p:nvSpPr>
          <p:cNvPr id="21507" name="Rectangle 3"/>
          <p:cNvSpPr>
            <a:spLocks noGrp="1" noChangeArrowheads="1"/>
          </p:cNvSpPr>
          <p:nvPr>
            <p:ph type="body" idx="1"/>
          </p:nvPr>
        </p:nvSpPr>
        <p:spPr/>
        <p:txBody>
          <a:bodyPr/>
          <a:lstStyle/>
          <a:p>
            <a:pPr eaLnBrk="1" hangingPunct="1"/>
            <a:r>
              <a:rPr lang="en-US" altLang="zh-TW" dirty="0" smtClean="0">
                <a:ea typeface="新細明體" panose="02020500000000000000" pitchFamily="18" charset="-120"/>
              </a:rPr>
              <a:t>Prevent fork bomb</a:t>
            </a:r>
          </a:p>
          <a:p>
            <a:pPr lvl="1" eaLnBrk="1" hangingPunct="1"/>
            <a:r>
              <a:rPr lang="en-US" altLang="zh-TW" dirty="0" smtClean="0">
                <a:ea typeface="新細明體" panose="02020500000000000000" pitchFamily="18" charset="-120"/>
              </a:rPr>
              <a:t>Limit the maximum number of processes for a specific user</a:t>
            </a:r>
          </a:p>
          <a:p>
            <a:pPr eaLnBrk="1" hangingPunct="1"/>
            <a:r>
              <a:rPr lang="en-US" altLang="zh-TW" dirty="0" smtClean="0">
                <a:ea typeface="新細明體" panose="02020500000000000000" pitchFamily="18" charset="-120"/>
              </a:rPr>
              <a:t>/</a:t>
            </a:r>
            <a:r>
              <a:rPr lang="en-US" altLang="zh-TW" dirty="0" err="1" smtClean="0">
                <a:ea typeface="新細明體" panose="02020500000000000000" pitchFamily="18" charset="-120"/>
              </a:rPr>
              <a:t>etc</a:t>
            </a:r>
            <a:r>
              <a:rPr lang="en-US" altLang="zh-TW" dirty="0" smtClean="0">
                <a:ea typeface="新細明體" panose="02020500000000000000" pitchFamily="18" charset="-120"/>
              </a:rPr>
              <a:t>/</a:t>
            </a:r>
            <a:r>
              <a:rPr lang="en-US" altLang="zh-TW" dirty="0" err="1" smtClean="0">
                <a:ea typeface="新細明體" panose="02020500000000000000" pitchFamily="18" charset="-120"/>
              </a:rPr>
              <a:t>login.conf</a:t>
            </a:r>
            <a:endParaRPr lang="en-US" altLang="zh-TW" dirty="0" smtClean="0">
              <a:ea typeface="新細明體" panose="02020500000000000000" pitchFamily="18" charset="-120"/>
            </a:endParaRPr>
          </a:p>
          <a:p>
            <a:pPr eaLnBrk="1" hangingPunct="1"/>
            <a:endParaRPr lang="en-US" altLang="zh-TW" dirty="0" smtClean="0">
              <a:ea typeface="新細明體" panose="02020500000000000000" pitchFamily="18" charset="-120"/>
            </a:endParaRPr>
          </a:p>
          <a:p>
            <a:pPr lvl="1" eaLnBrk="1" hangingPunct="1"/>
            <a:endParaRPr lang="en-US" altLang="zh-TW" dirty="0" smtClean="0">
              <a:ea typeface="新細明體" panose="02020500000000000000" pitchFamily="18" charset="-120"/>
            </a:endParaRPr>
          </a:p>
        </p:txBody>
      </p:sp>
      <p:pic>
        <p:nvPicPr>
          <p:cNvPr id="4" name="圖片 3"/>
          <p:cNvPicPr>
            <a:picLocks noChangeAspect="1"/>
          </p:cNvPicPr>
          <p:nvPr/>
        </p:nvPicPr>
        <p:blipFill>
          <a:blip r:embed="rId3"/>
          <a:stretch>
            <a:fillRect/>
          </a:stretch>
        </p:blipFill>
        <p:spPr>
          <a:xfrm>
            <a:off x="1219200" y="2822848"/>
            <a:ext cx="4495800" cy="716518"/>
          </a:xfrm>
          <a:prstGeom prst="rect">
            <a:avLst/>
          </a:prstGeom>
        </p:spPr>
      </p:pic>
    </p:spTree>
    <p:extLst>
      <p:ext uri="{BB962C8B-B14F-4D97-AF65-F5344CB8AC3E}">
        <p14:creationId xmlns:p14="http://schemas.microsoft.com/office/powerpoint/2010/main" val="41113367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defRPr/>
            </a:pPr>
            <a:r>
              <a:rPr lang="en-US" altLang="zh-TW" smtClean="0">
                <a:ea typeface="新細明體" pitchFamily="18" charset="-120"/>
              </a:rPr>
              <a:t>Components of a Process</a:t>
            </a:r>
          </a:p>
        </p:txBody>
      </p:sp>
      <p:sp>
        <p:nvSpPr>
          <p:cNvPr id="5123" name="Rectangle 3"/>
          <p:cNvSpPr>
            <a:spLocks noGrp="1" noChangeArrowheads="1"/>
          </p:cNvSpPr>
          <p:nvPr>
            <p:ph type="body" idx="1"/>
          </p:nvPr>
        </p:nvSpPr>
        <p:spPr/>
        <p:txBody>
          <a:bodyPr/>
          <a:lstStyle/>
          <a:p>
            <a:pPr eaLnBrk="1" hangingPunct="1"/>
            <a:r>
              <a:rPr lang="en-US" altLang="zh-TW" smtClean="0">
                <a:ea typeface="新細明體" panose="02020500000000000000" pitchFamily="18" charset="-120"/>
              </a:rPr>
              <a:t>An address space in memory</a:t>
            </a:r>
          </a:p>
          <a:p>
            <a:pPr lvl="1" eaLnBrk="1" hangingPunct="1"/>
            <a:r>
              <a:rPr lang="en-US" altLang="zh-TW" smtClean="0">
                <a:ea typeface="新細明體" panose="02020500000000000000" pitchFamily="18" charset="-120"/>
              </a:rPr>
              <a:t>Code and data of this process </a:t>
            </a:r>
          </a:p>
          <a:p>
            <a:pPr eaLnBrk="1" hangingPunct="1"/>
            <a:r>
              <a:rPr lang="en-US" altLang="zh-TW" smtClean="0">
                <a:ea typeface="新細明體" panose="02020500000000000000" pitchFamily="18" charset="-120"/>
              </a:rPr>
              <a:t>A set of data structures within the kernel</a:t>
            </a:r>
          </a:p>
          <a:p>
            <a:pPr lvl="1" eaLnBrk="1" hangingPunct="1">
              <a:lnSpc>
                <a:spcPct val="80000"/>
              </a:lnSpc>
            </a:pPr>
            <a:r>
              <a:rPr lang="en-US" altLang="zh-TW" smtClean="0">
                <a:ea typeface="新細明體" panose="02020500000000000000" pitchFamily="18" charset="-120"/>
              </a:rPr>
              <a:t>Used to monitor, schedule, trace, </a:t>
            </a:r>
            <a:r>
              <a:rPr lang="en-US" altLang="zh-TW" smtClean="0">
                <a:latin typeface="Verdana" panose="020B0604030504040204" pitchFamily="34" charset="0"/>
                <a:ea typeface="新細明體" panose="02020500000000000000" pitchFamily="18" charset="-120"/>
              </a:rPr>
              <a:t>…</a:t>
            </a:r>
            <a:r>
              <a:rPr lang="en-US" altLang="zh-TW" smtClean="0">
                <a:ea typeface="新細明體" panose="02020500000000000000" pitchFamily="18" charset="-120"/>
              </a:rPr>
              <a:t>., this process</a:t>
            </a:r>
          </a:p>
          <a:p>
            <a:pPr lvl="2" eaLnBrk="1" hangingPunct="1"/>
            <a:r>
              <a:rPr lang="en-US" altLang="zh-TW" smtClean="0">
                <a:ea typeface="新細明體" panose="02020500000000000000" pitchFamily="18" charset="-120"/>
              </a:rPr>
              <a:t>Owner, Group (Credentials)</a:t>
            </a:r>
          </a:p>
          <a:p>
            <a:pPr lvl="2" eaLnBrk="1" hangingPunct="1"/>
            <a:r>
              <a:rPr lang="en-US" altLang="zh-TW" smtClean="0">
                <a:ea typeface="新細明體" panose="02020500000000000000" pitchFamily="18" charset="-120"/>
              </a:rPr>
              <a:t>Current status</a:t>
            </a:r>
          </a:p>
          <a:p>
            <a:pPr lvl="2" eaLnBrk="1" hangingPunct="1"/>
            <a:r>
              <a:rPr lang="en-US" altLang="zh-TW" smtClean="0">
                <a:ea typeface="新細明體" panose="02020500000000000000" pitchFamily="18" charset="-120"/>
              </a:rPr>
              <a:t>VM space</a:t>
            </a:r>
          </a:p>
          <a:p>
            <a:pPr lvl="2" eaLnBrk="1" hangingPunct="1"/>
            <a:r>
              <a:rPr lang="en-US" altLang="zh-TW" smtClean="0">
                <a:ea typeface="新細明體" panose="02020500000000000000" pitchFamily="18" charset="-120"/>
              </a:rPr>
              <a:t>Execution priority (scheduling info)</a:t>
            </a:r>
          </a:p>
          <a:p>
            <a:pPr lvl="2" eaLnBrk="1" hangingPunct="1"/>
            <a:r>
              <a:rPr lang="en-US" altLang="zh-TW" smtClean="0">
                <a:ea typeface="新細明體" panose="02020500000000000000" pitchFamily="18" charset="-120"/>
              </a:rPr>
              <a:t>Information of used resource</a:t>
            </a:r>
          </a:p>
          <a:p>
            <a:pPr lvl="2" eaLnBrk="1" hangingPunct="1"/>
            <a:r>
              <a:rPr lang="en-US" altLang="zh-TW" smtClean="0">
                <a:ea typeface="新細明體" panose="02020500000000000000" pitchFamily="18" charset="-120"/>
              </a:rPr>
              <a:t>Resource limits</a:t>
            </a:r>
          </a:p>
          <a:p>
            <a:pPr lvl="2" eaLnBrk="1" hangingPunct="1"/>
            <a:r>
              <a:rPr lang="en-US" altLang="zh-TW" smtClean="0">
                <a:ea typeface="新細明體" panose="02020500000000000000" pitchFamily="18" charset="-120"/>
              </a:rPr>
              <a:t>Syscall vector</a:t>
            </a:r>
          </a:p>
          <a:p>
            <a:pPr lvl="2" eaLnBrk="1" hangingPunct="1"/>
            <a:r>
              <a:rPr lang="en-US" altLang="zh-TW" smtClean="0">
                <a:ea typeface="新細明體" panose="02020500000000000000" pitchFamily="18" charset="-120"/>
              </a:rPr>
              <a:t>Signal actions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defRPr/>
            </a:pPr>
            <a:r>
              <a:rPr lang="en-US" altLang="zh-TW" smtClean="0">
                <a:ea typeface="新細明體" pitchFamily="18" charset="-120"/>
              </a:rPr>
              <a:t>Attributes of the Process</a:t>
            </a:r>
          </a:p>
        </p:txBody>
      </p:sp>
      <p:sp>
        <p:nvSpPr>
          <p:cNvPr id="6147" name="Rectangle 3"/>
          <p:cNvSpPr>
            <a:spLocks noGrp="1" noChangeArrowheads="1"/>
          </p:cNvSpPr>
          <p:nvPr>
            <p:ph type="body" idx="1"/>
          </p:nvPr>
        </p:nvSpPr>
        <p:spPr/>
        <p:txBody>
          <a:bodyPr/>
          <a:lstStyle/>
          <a:p>
            <a:pPr eaLnBrk="1" hangingPunct="1"/>
            <a:r>
              <a:rPr lang="en-US" altLang="zh-TW" smtClean="0">
                <a:ea typeface="新細明體" panose="02020500000000000000" pitchFamily="18" charset="-120"/>
              </a:rPr>
              <a:t>PID, PPID</a:t>
            </a:r>
          </a:p>
          <a:p>
            <a:pPr lvl="1" eaLnBrk="1" hangingPunct="1"/>
            <a:r>
              <a:rPr lang="en-US" altLang="zh-TW" smtClean="0">
                <a:ea typeface="新細明體" panose="02020500000000000000" pitchFamily="18" charset="-120"/>
              </a:rPr>
              <a:t>Process ID and parent process ID</a:t>
            </a:r>
          </a:p>
          <a:p>
            <a:pPr eaLnBrk="1" hangingPunct="1"/>
            <a:r>
              <a:rPr lang="en-US" altLang="zh-TW" smtClean="0">
                <a:ea typeface="新細明體" panose="02020500000000000000" pitchFamily="18" charset="-120"/>
              </a:rPr>
              <a:t>UID, EUID</a:t>
            </a:r>
          </a:p>
          <a:p>
            <a:pPr lvl="1" eaLnBrk="1" hangingPunct="1"/>
            <a:r>
              <a:rPr lang="en-US" altLang="zh-TW" smtClean="0">
                <a:ea typeface="新細明體" panose="02020500000000000000" pitchFamily="18" charset="-120"/>
              </a:rPr>
              <a:t>User ID and Effective user ID</a:t>
            </a:r>
          </a:p>
          <a:p>
            <a:pPr eaLnBrk="1" hangingPunct="1"/>
            <a:r>
              <a:rPr lang="en-US" altLang="zh-TW" smtClean="0">
                <a:ea typeface="新細明體" panose="02020500000000000000" pitchFamily="18" charset="-120"/>
              </a:rPr>
              <a:t>GID, EGID</a:t>
            </a:r>
          </a:p>
          <a:p>
            <a:pPr lvl="1" eaLnBrk="1" hangingPunct="1"/>
            <a:r>
              <a:rPr lang="en-US" altLang="zh-TW" smtClean="0">
                <a:ea typeface="新細明體" panose="02020500000000000000" pitchFamily="18" charset="-120"/>
              </a:rPr>
              <a:t>Group ID and Effective group ID</a:t>
            </a:r>
          </a:p>
          <a:p>
            <a:pPr eaLnBrk="1" hangingPunct="1"/>
            <a:r>
              <a:rPr lang="en-US" altLang="zh-TW" smtClean="0">
                <a:ea typeface="新細明體" panose="02020500000000000000" pitchFamily="18" charset="-120"/>
              </a:rPr>
              <a:t>Niceness</a:t>
            </a:r>
          </a:p>
          <a:p>
            <a:pPr lvl="1" eaLnBrk="1" hangingPunct="1"/>
            <a:r>
              <a:rPr lang="en-US" altLang="zh-TW" smtClean="0">
                <a:ea typeface="新細明體" panose="02020500000000000000" pitchFamily="18" charset="-120"/>
              </a:rPr>
              <a:t>The suggested priority of this process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defRPr/>
            </a:pPr>
            <a:r>
              <a:rPr lang="en-US" altLang="zh-TW" sz="3000" dirty="0" smtClean="0">
                <a:ea typeface="新細明體" pitchFamily="18" charset="-120"/>
              </a:rPr>
              <a:t>Attributes of the process </a:t>
            </a:r>
            <a:r>
              <a:rPr lang="en-US" altLang="zh-TW" sz="3000" dirty="0" smtClean="0">
                <a:latin typeface="Verdana"/>
                <a:ea typeface="新細明體" pitchFamily="18" charset="-120"/>
              </a:rPr>
              <a:t>–</a:t>
            </a:r>
            <a:r>
              <a:rPr lang="en-US" altLang="zh-TW" sz="3000" dirty="0" smtClean="0">
                <a:ea typeface="新細明體" pitchFamily="18" charset="-120"/>
              </a:rPr>
              <a:t/>
            </a:r>
            <a:br>
              <a:rPr lang="en-US" altLang="zh-TW" sz="3000" dirty="0" smtClean="0">
                <a:ea typeface="新細明體" pitchFamily="18" charset="-120"/>
              </a:rPr>
            </a:br>
            <a:r>
              <a:rPr lang="en-US" altLang="zh-TW" sz="3000" dirty="0" smtClean="0">
                <a:ea typeface="新細明體" pitchFamily="18" charset="-120"/>
              </a:rPr>
              <a:t>		PID and PPID</a:t>
            </a:r>
          </a:p>
        </p:txBody>
      </p:sp>
      <p:pic>
        <p:nvPicPr>
          <p:cNvPr id="7171"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2168525"/>
            <a:ext cx="8991600" cy="461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2" name="Rectangle 3"/>
          <p:cNvSpPr>
            <a:spLocks noGrp="1" noChangeArrowheads="1"/>
          </p:cNvSpPr>
          <p:nvPr>
            <p:ph type="body" idx="1"/>
          </p:nvPr>
        </p:nvSpPr>
        <p:spPr>
          <a:xfrm>
            <a:off x="3124200" y="1600200"/>
            <a:ext cx="5791200" cy="1981200"/>
          </a:xfrm>
        </p:spPr>
        <p:txBody>
          <a:bodyPr/>
          <a:lstStyle/>
          <a:p>
            <a:pPr eaLnBrk="1" hangingPunct="1">
              <a:lnSpc>
                <a:spcPct val="80000"/>
              </a:lnSpc>
            </a:pPr>
            <a:r>
              <a:rPr lang="en-US" altLang="zh-TW" sz="2000" smtClean="0">
                <a:ea typeface="新細明體" panose="02020500000000000000" pitchFamily="18" charset="-120"/>
              </a:rPr>
              <a:t>PID </a:t>
            </a:r>
            <a:r>
              <a:rPr lang="en-US" altLang="zh-TW" sz="2000" smtClean="0">
                <a:latin typeface="Verdana" panose="020B0604030504040204" pitchFamily="34" charset="0"/>
                <a:ea typeface="新細明體" panose="02020500000000000000" pitchFamily="18" charset="-120"/>
              </a:rPr>
              <a:t>–</a:t>
            </a:r>
            <a:r>
              <a:rPr lang="en-US" altLang="zh-TW" sz="2000" smtClean="0">
                <a:ea typeface="新細明體" panose="02020500000000000000" pitchFamily="18" charset="-120"/>
              </a:rPr>
              <a:t> process id</a:t>
            </a:r>
          </a:p>
          <a:p>
            <a:pPr lvl="1" eaLnBrk="1" hangingPunct="1">
              <a:lnSpc>
                <a:spcPct val="80000"/>
              </a:lnSpc>
            </a:pPr>
            <a:r>
              <a:rPr lang="en-US" altLang="zh-TW" sz="1800" smtClean="0">
                <a:ea typeface="新細明體" panose="02020500000000000000" pitchFamily="18" charset="-120"/>
              </a:rPr>
              <a:t>Unique number assigned for each process in increasing order when they are created</a:t>
            </a:r>
          </a:p>
          <a:p>
            <a:pPr eaLnBrk="1" hangingPunct="1">
              <a:lnSpc>
                <a:spcPct val="80000"/>
              </a:lnSpc>
            </a:pPr>
            <a:r>
              <a:rPr lang="en-US" altLang="zh-TW" sz="2000" smtClean="0">
                <a:ea typeface="新細明體" panose="02020500000000000000" pitchFamily="18" charset="-120"/>
              </a:rPr>
              <a:t>PPID </a:t>
            </a:r>
            <a:r>
              <a:rPr lang="en-US" altLang="zh-TW" sz="2000" smtClean="0">
                <a:latin typeface="Verdana" panose="020B0604030504040204" pitchFamily="34" charset="0"/>
                <a:ea typeface="新細明體" panose="02020500000000000000" pitchFamily="18" charset="-120"/>
              </a:rPr>
              <a:t>–</a:t>
            </a:r>
            <a:r>
              <a:rPr lang="en-US" altLang="zh-TW" sz="2000" smtClean="0">
                <a:ea typeface="新細明體" panose="02020500000000000000" pitchFamily="18" charset="-120"/>
              </a:rPr>
              <a:t> parent PID</a:t>
            </a:r>
          </a:p>
          <a:p>
            <a:pPr lvl="1" eaLnBrk="1" hangingPunct="1">
              <a:lnSpc>
                <a:spcPct val="80000"/>
              </a:lnSpc>
            </a:pPr>
            <a:r>
              <a:rPr lang="en-US" altLang="zh-TW" sz="1800" smtClean="0">
                <a:ea typeface="新細明體" panose="02020500000000000000" pitchFamily="18" charset="-120"/>
              </a:rPr>
              <a:t>The PID of the parent from which it was cloned</a:t>
            </a:r>
          </a:p>
          <a:p>
            <a:pPr lvl="1" eaLnBrk="1" hangingPunct="1">
              <a:lnSpc>
                <a:spcPct val="80000"/>
              </a:lnSpc>
            </a:pPr>
            <a:r>
              <a:rPr lang="en-US" altLang="zh-TW" sz="1800" smtClean="0">
                <a:ea typeface="新細明體" panose="02020500000000000000" pitchFamily="18" charset="-120"/>
              </a:rPr>
              <a:t>UNIX uses fork-and-exec model to create new process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defRPr/>
            </a:pPr>
            <a:r>
              <a:rPr lang="en-US" altLang="zh-TW" dirty="0" smtClean="0">
                <a:ea typeface="新細明體" pitchFamily="18" charset="-120"/>
              </a:rPr>
              <a:t>Process Lifecycle</a:t>
            </a:r>
          </a:p>
        </p:txBody>
      </p:sp>
      <p:sp>
        <p:nvSpPr>
          <p:cNvPr id="8195" name="Rectangle 17"/>
          <p:cNvSpPr>
            <a:spLocks noGrp="1" noChangeArrowheads="1"/>
          </p:cNvSpPr>
          <p:nvPr>
            <p:ph type="body" idx="1"/>
          </p:nvPr>
        </p:nvSpPr>
        <p:spPr/>
        <p:txBody>
          <a:bodyPr/>
          <a:lstStyle/>
          <a:p>
            <a:pPr eaLnBrk="1" hangingPunct="1">
              <a:lnSpc>
                <a:spcPct val="90000"/>
              </a:lnSpc>
            </a:pPr>
            <a:r>
              <a:rPr lang="en-US" altLang="zh-TW" smtClean="0">
                <a:ea typeface="新細明體" panose="02020500000000000000" pitchFamily="18" charset="-120"/>
              </a:rPr>
              <a:t>fork</a:t>
            </a:r>
          </a:p>
          <a:p>
            <a:pPr lvl="1" eaLnBrk="1" hangingPunct="1">
              <a:lnSpc>
                <a:spcPct val="90000"/>
              </a:lnSpc>
            </a:pPr>
            <a:r>
              <a:rPr lang="en-US" altLang="zh-TW" smtClean="0">
                <a:ea typeface="新細明體" panose="02020500000000000000" pitchFamily="18" charset="-120"/>
              </a:rPr>
              <a:t>child has the same program context </a:t>
            </a:r>
            <a:r>
              <a:rPr lang="en-US" altLang="zh-TW" smtClean="0">
                <a:latin typeface="Times" panose="02020603050405020304" pitchFamily="18" charset="0"/>
                <a:ea typeface="新細明體" panose="02020500000000000000" pitchFamily="18" charset="-120"/>
              </a:rPr>
              <a:t>–</a:t>
            </a:r>
            <a:r>
              <a:rPr lang="en-US" altLang="zh-TW" smtClean="0">
                <a:ea typeface="新細明體" panose="02020500000000000000" pitchFamily="18" charset="-120"/>
              </a:rPr>
              <a:t> fork(2)</a:t>
            </a:r>
          </a:p>
          <a:p>
            <a:pPr eaLnBrk="1" hangingPunct="1">
              <a:lnSpc>
                <a:spcPct val="90000"/>
              </a:lnSpc>
            </a:pPr>
            <a:r>
              <a:rPr lang="en-US" altLang="zh-TW" smtClean="0">
                <a:ea typeface="新細明體" panose="02020500000000000000" pitchFamily="18" charset="-120"/>
              </a:rPr>
              <a:t>exec</a:t>
            </a:r>
          </a:p>
          <a:p>
            <a:pPr lvl="1" eaLnBrk="1" hangingPunct="1">
              <a:lnSpc>
                <a:spcPct val="90000"/>
              </a:lnSpc>
            </a:pPr>
            <a:r>
              <a:rPr lang="en-US" altLang="zh-TW" smtClean="0">
                <a:ea typeface="新細明體" panose="02020500000000000000" pitchFamily="18" charset="-120"/>
              </a:rPr>
              <a:t>child use exec to change the program context </a:t>
            </a:r>
            <a:r>
              <a:rPr lang="en-US" altLang="zh-TW" smtClean="0">
                <a:latin typeface="Times" panose="02020603050405020304" pitchFamily="18" charset="0"/>
                <a:ea typeface="新細明體" panose="02020500000000000000" pitchFamily="18" charset="-120"/>
              </a:rPr>
              <a:t>–</a:t>
            </a:r>
            <a:r>
              <a:rPr lang="en-US" altLang="zh-TW" smtClean="0">
                <a:ea typeface="新細明體" panose="02020500000000000000" pitchFamily="18" charset="-120"/>
              </a:rPr>
              <a:t> execve(2)</a:t>
            </a:r>
          </a:p>
          <a:p>
            <a:pPr eaLnBrk="1" hangingPunct="1">
              <a:lnSpc>
                <a:spcPct val="90000"/>
              </a:lnSpc>
            </a:pPr>
            <a:r>
              <a:rPr lang="en-US" altLang="zh-TW" smtClean="0">
                <a:ea typeface="新細明體" panose="02020500000000000000" pitchFamily="18" charset="-120"/>
              </a:rPr>
              <a:t>exit</a:t>
            </a:r>
          </a:p>
          <a:p>
            <a:pPr lvl="1" eaLnBrk="1" hangingPunct="1">
              <a:lnSpc>
                <a:spcPct val="90000"/>
              </a:lnSpc>
            </a:pPr>
            <a:r>
              <a:rPr lang="en-US" altLang="zh-TW" smtClean="0">
                <a:ea typeface="新細明體" panose="02020500000000000000" pitchFamily="18" charset="-120"/>
              </a:rPr>
              <a:t>child use _exit to tell kernel that it is ready to die and this death should be acknowledged by the child</a:t>
            </a:r>
            <a:r>
              <a:rPr lang="en-US" altLang="zh-TW" smtClean="0">
                <a:latin typeface="Times" panose="02020603050405020304" pitchFamily="18" charset="0"/>
                <a:ea typeface="新細明體" panose="02020500000000000000" pitchFamily="18" charset="-120"/>
              </a:rPr>
              <a:t>’</a:t>
            </a:r>
            <a:r>
              <a:rPr lang="en-US" altLang="zh-TW" smtClean="0">
                <a:ea typeface="新細明體" panose="02020500000000000000" pitchFamily="18" charset="-120"/>
              </a:rPr>
              <a:t>s parent </a:t>
            </a:r>
            <a:r>
              <a:rPr lang="en-US" altLang="zh-TW" smtClean="0">
                <a:latin typeface="Times" panose="02020603050405020304" pitchFamily="18" charset="0"/>
                <a:ea typeface="新細明體" panose="02020500000000000000" pitchFamily="18" charset="-120"/>
              </a:rPr>
              <a:t>–</a:t>
            </a:r>
            <a:r>
              <a:rPr lang="en-US" altLang="zh-TW" smtClean="0">
                <a:ea typeface="新細明體" panose="02020500000000000000" pitchFamily="18" charset="-120"/>
              </a:rPr>
              <a:t> _exit(2)</a:t>
            </a:r>
          </a:p>
          <a:p>
            <a:pPr eaLnBrk="1" hangingPunct="1">
              <a:lnSpc>
                <a:spcPct val="90000"/>
              </a:lnSpc>
            </a:pPr>
            <a:r>
              <a:rPr lang="en-US" altLang="zh-TW" smtClean="0">
                <a:ea typeface="新細明體" panose="02020500000000000000" pitchFamily="18" charset="-120"/>
              </a:rPr>
              <a:t>wait</a:t>
            </a:r>
          </a:p>
          <a:p>
            <a:pPr lvl="1" eaLnBrk="1" hangingPunct="1">
              <a:lnSpc>
                <a:spcPct val="90000"/>
              </a:lnSpc>
            </a:pPr>
            <a:r>
              <a:rPr lang="en-US" altLang="zh-TW" smtClean="0">
                <a:ea typeface="新細明體" panose="02020500000000000000" pitchFamily="18" charset="-120"/>
              </a:rPr>
              <a:t>parent use wait to wait for child</a:t>
            </a:r>
            <a:r>
              <a:rPr lang="en-US" altLang="zh-TW" smtClean="0">
                <a:latin typeface="Times" panose="02020603050405020304" pitchFamily="18" charset="0"/>
                <a:ea typeface="新細明體" panose="02020500000000000000" pitchFamily="18" charset="-120"/>
              </a:rPr>
              <a:t>’</a:t>
            </a:r>
            <a:r>
              <a:rPr lang="en-US" altLang="zh-TW" smtClean="0">
                <a:ea typeface="新細明體" panose="02020500000000000000" pitchFamily="18" charset="-120"/>
              </a:rPr>
              <a:t>s death</a:t>
            </a:r>
          </a:p>
          <a:p>
            <a:pPr lvl="1" eaLnBrk="1" hangingPunct="1">
              <a:lnSpc>
                <a:spcPct val="90000"/>
              </a:lnSpc>
            </a:pPr>
            <a:r>
              <a:rPr lang="en-US" altLang="zh-TW" smtClean="0">
                <a:ea typeface="新細明體" panose="02020500000000000000" pitchFamily="18" charset="-120"/>
              </a:rPr>
              <a:t>If parent died before child, this orphan process will have </a:t>
            </a:r>
            <a:r>
              <a:rPr lang="en-US" altLang="zh-TW" smtClean="0">
                <a:solidFill>
                  <a:srgbClr val="FF0000"/>
                </a:solidFill>
                <a:ea typeface="新細明體" panose="02020500000000000000" pitchFamily="18" charset="-120"/>
              </a:rPr>
              <a:t>init</a:t>
            </a:r>
            <a:r>
              <a:rPr lang="en-US" altLang="zh-TW" smtClean="0">
                <a:ea typeface="新細明體" panose="02020500000000000000" pitchFamily="18" charset="-120"/>
              </a:rPr>
              <a:t> as it</a:t>
            </a:r>
            <a:r>
              <a:rPr lang="en-US" altLang="zh-TW" smtClean="0">
                <a:latin typeface="Times" panose="02020603050405020304" pitchFamily="18" charset="0"/>
                <a:ea typeface="新細明體" panose="02020500000000000000" pitchFamily="18" charset="-120"/>
              </a:rPr>
              <a:t>’</a:t>
            </a:r>
            <a:r>
              <a:rPr lang="en-US" altLang="zh-TW" smtClean="0">
                <a:ea typeface="新細明體" panose="02020500000000000000" pitchFamily="18" charset="-120"/>
              </a:rPr>
              <a:t>s new parent </a:t>
            </a:r>
            <a:r>
              <a:rPr lang="en-US" altLang="zh-TW" smtClean="0">
                <a:latin typeface="Times" panose="02020603050405020304" pitchFamily="18" charset="0"/>
                <a:ea typeface="新細明體" panose="02020500000000000000" pitchFamily="18" charset="-120"/>
              </a:rPr>
              <a:t>–</a:t>
            </a:r>
            <a:r>
              <a:rPr lang="en-US" altLang="zh-TW" smtClean="0">
                <a:ea typeface="新細明體" panose="02020500000000000000" pitchFamily="18" charset="-120"/>
              </a:rPr>
              <a:t> wait(2)</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defRPr/>
            </a:pPr>
            <a:r>
              <a:rPr lang="en-US" altLang="zh-TW" sz="3000" smtClean="0">
                <a:ea typeface="新細明體" pitchFamily="18" charset="-120"/>
              </a:rPr>
              <a:t>Attributes of the process </a:t>
            </a:r>
            <a:r>
              <a:rPr lang="en-US" altLang="zh-TW" sz="3000" smtClean="0">
                <a:latin typeface="Verdana"/>
                <a:ea typeface="新細明體" pitchFamily="18" charset="-120"/>
              </a:rPr>
              <a:t>–</a:t>
            </a:r>
            <a:r>
              <a:rPr lang="en-US" altLang="zh-TW" sz="3000" smtClean="0">
                <a:ea typeface="新細明體" pitchFamily="18" charset="-120"/>
              </a:rPr>
              <a:t/>
            </a:r>
            <a:br>
              <a:rPr lang="en-US" altLang="zh-TW" sz="3000" smtClean="0">
                <a:ea typeface="新細明體" pitchFamily="18" charset="-120"/>
              </a:rPr>
            </a:br>
            <a:r>
              <a:rPr lang="en-US" altLang="zh-TW" sz="3000" smtClean="0">
                <a:ea typeface="新細明體" pitchFamily="18" charset="-120"/>
              </a:rPr>
              <a:t>		UID</a:t>
            </a:r>
            <a:r>
              <a:rPr lang="zh-TW" altLang="en-US" sz="3000" smtClean="0">
                <a:ea typeface="新細明體" pitchFamily="18" charset="-120"/>
              </a:rPr>
              <a:t>、</a:t>
            </a:r>
            <a:r>
              <a:rPr lang="en-US" altLang="zh-TW" sz="3000" smtClean="0">
                <a:ea typeface="新細明體" pitchFamily="18" charset="-120"/>
              </a:rPr>
              <a:t>GID</a:t>
            </a:r>
            <a:r>
              <a:rPr lang="zh-TW" altLang="en-US" sz="3000" smtClean="0">
                <a:ea typeface="新細明體" pitchFamily="18" charset="-120"/>
              </a:rPr>
              <a:t>、</a:t>
            </a:r>
            <a:r>
              <a:rPr lang="en-US" altLang="zh-TW" sz="3000" smtClean="0">
                <a:ea typeface="新細明體" pitchFamily="18" charset="-120"/>
              </a:rPr>
              <a:t>EUID and EGID</a:t>
            </a:r>
          </a:p>
        </p:txBody>
      </p:sp>
      <p:sp>
        <p:nvSpPr>
          <p:cNvPr id="9219" name="Rectangle 3"/>
          <p:cNvSpPr>
            <a:spLocks noGrp="1" noChangeArrowheads="1"/>
          </p:cNvSpPr>
          <p:nvPr>
            <p:ph type="body" idx="1"/>
          </p:nvPr>
        </p:nvSpPr>
        <p:spPr/>
        <p:txBody>
          <a:bodyPr/>
          <a:lstStyle/>
          <a:p>
            <a:pPr eaLnBrk="1" hangingPunct="1"/>
            <a:r>
              <a:rPr lang="en-US" altLang="zh-TW" smtClean="0">
                <a:ea typeface="新細明體" panose="02020500000000000000" pitchFamily="18" charset="-120"/>
              </a:rPr>
              <a:t>UID, GID, EUID, EGID</a:t>
            </a:r>
          </a:p>
          <a:p>
            <a:pPr lvl="1" eaLnBrk="1" hangingPunct="1"/>
            <a:r>
              <a:rPr lang="en-US" altLang="zh-TW" smtClean="0">
                <a:ea typeface="新細明體" panose="02020500000000000000" pitchFamily="18" charset="-120"/>
              </a:rPr>
              <a:t>The effective uid and gid can be used to enable or restrict the additional permissions</a:t>
            </a:r>
          </a:p>
          <a:p>
            <a:pPr lvl="1" eaLnBrk="1" hangingPunct="1"/>
            <a:r>
              <a:rPr lang="en-US" altLang="zh-TW" smtClean="0">
                <a:ea typeface="新細明體" panose="02020500000000000000" pitchFamily="18" charset="-120"/>
              </a:rPr>
              <a:t>Effective uid will be set to</a:t>
            </a:r>
          </a:p>
          <a:p>
            <a:pPr lvl="2" eaLnBrk="1" hangingPunct="1"/>
            <a:r>
              <a:rPr lang="en-US" altLang="zh-TW" smtClean="0">
                <a:ea typeface="新細明體" panose="02020500000000000000" pitchFamily="18" charset="-120"/>
              </a:rPr>
              <a:t>Real uid if setuid bit is off</a:t>
            </a:r>
          </a:p>
          <a:p>
            <a:pPr lvl="2" eaLnBrk="1" hangingPunct="1"/>
            <a:r>
              <a:rPr lang="en-US" altLang="zh-TW" smtClean="0">
                <a:ea typeface="新細明體" panose="02020500000000000000" pitchFamily="18" charset="-120"/>
              </a:rPr>
              <a:t>The file owner</a:t>
            </a:r>
            <a:r>
              <a:rPr lang="en-US" altLang="zh-TW" smtClean="0">
                <a:latin typeface="Verdana" panose="020B0604030504040204" pitchFamily="34" charset="0"/>
                <a:ea typeface="新細明體" panose="02020500000000000000" pitchFamily="18" charset="-120"/>
              </a:rPr>
              <a:t>’</a:t>
            </a:r>
            <a:r>
              <a:rPr lang="en-US" altLang="zh-TW" smtClean="0">
                <a:ea typeface="新細明體" panose="02020500000000000000" pitchFamily="18" charset="-120"/>
              </a:rPr>
              <a:t>s uid if setuid bit is on</a:t>
            </a:r>
          </a:p>
        </p:txBody>
      </p:sp>
      <p:sp>
        <p:nvSpPr>
          <p:cNvPr id="9220" name="Text Box 4"/>
          <p:cNvSpPr txBox="1">
            <a:spLocks noChangeArrowheads="1"/>
          </p:cNvSpPr>
          <p:nvPr/>
        </p:nvSpPr>
        <p:spPr bwMode="auto">
          <a:xfrm>
            <a:off x="1524000" y="3994150"/>
            <a:ext cx="6373813"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新細明體" panose="02020500000000000000" pitchFamily="18" charset="-120"/>
              </a:defRPr>
            </a:lvl1pPr>
            <a:lvl2pPr marL="742950" indent="-285750">
              <a:defRPr>
                <a:solidFill>
                  <a:schemeClr val="tx1"/>
                </a:solidFill>
                <a:latin typeface="Arial" panose="020B0604020202020204" pitchFamily="34" charset="0"/>
                <a:ea typeface="新細明體" panose="02020500000000000000" pitchFamily="18" charset="-120"/>
              </a:defRPr>
            </a:lvl2pPr>
            <a:lvl3pPr marL="1143000" indent="-228600">
              <a:defRPr>
                <a:solidFill>
                  <a:schemeClr val="tx1"/>
                </a:solidFill>
                <a:latin typeface="Arial" panose="020B0604020202020204" pitchFamily="34" charset="0"/>
                <a:ea typeface="新細明體" panose="02020500000000000000" pitchFamily="18" charset="-120"/>
              </a:defRPr>
            </a:lvl3pPr>
            <a:lvl4pPr marL="1600200" indent="-228600">
              <a:defRPr>
                <a:solidFill>
                  <a:schemeClr val="tx1"/>
                </a:solidFill>
                <a:latin typeface="Arial" panose="020B0604020202020204" pitchFamily="34" charset="0"/>
                <a:ea typeface="新細明體" panose="02020500000000000000" pitchFamily="18" charset="-120"/>
              </a:defRPr>
            </a:lvl4pPr>
            <a:lvl5pPr marL="2057400" indent="-228600">
              <a:defRPr>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9pPr>
          </a:lstStyle>
          <a:p>
            <a:r>
              <a:rPr lang="en-US" altLang="zh-TW" sz="2400">
                <a:latin typeface="Times" panose="02020603050405020304" pitchFamily="18" charset="0"/>
              </a:rPr>
              <a:t>Ex:</a:t>
            </a:r>
          </a:p>
          <a:p>
            <a:r>
              <a:rPr lang="en-US" altLang="zh-TW" sz="2400">
                <a:latin typeface="Times" panose="02020603050405020304" pitchFamily="18" charset="0"/>
              </a:rPr>
              <a:t>    /etc/master.passwd is “root read-write only” and</a:t>
            </a:r>
          </a:p>
          <a:p>
            <a:r>
              <a:rPr lang="en-US" altLang="zh-TW" sz="2400">
                <a:latin typeface="Times" panose="02020603050405020304" pitchFamily="18" charset="0"/>
              </a:rPr>
              <a:t>    /usr/bin/passwd is a “setuid root” program</a:t>
            </a:r>
          </a:p>
        </p:txBody>
      </p:sp>
      <p:sp>
        <p:nvSpPr>
          <p:cNvPr id="9221" name="Line 6"/>
          <p:cNvSpPr>
            <a:spLocks noChangeShapeType="1"/>
          </p:cNvSpPr>
          <p:nvPr/>
        </p:nvSpPr>
        <p:spPr bwMode="auto">
          <a:xfrm>
            <a:off x="1219200" y="3962400"/>
            <a:ext cx="69342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TW" altLang="en-US"/>
          </a:p>
        </p:txBody>
      </p:sp>
      <p:sp>
        <p:nvSpPr>
          <p:cNvPr id="9222" name="Text Box 7"/>
          <p:cNvSpPr txBox="1">
            <a:spLocks noChangeArrowheads="1"/>
          </p:cNvSpPr>
          <p:nvPr/>
        </p:nvSpPr>
        <p:spPr bwMode="auto">
          <a:xfrm>
            <a:off x="1676400" y="5256213"/>
            <a:ext cx="6629400" cy="1068387"/>
          </a:xfrm>
          <a:prstGeom prst="rect">
            <a:avLst/>
          </a:prstGeom>
          <a:solidFill>
            <a:schemeClr val="bg2"/>
          </a:solidFill>
          <a:ln>
            <a:noFill/>
          </a:ln>
          <a:extLst>
            <a:ext uri="{91240B29-F687-4F45-9708-019B960494DF}">
              <a14:hiddenLine xmlns:a14="http://schemas.microsoft.com/office/drawing/2010/main" w="19050">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新細明體" panose="02020500000000000000" pitchFamily="18" charset="-120"/>
              </a:defRPr>
            </a:lvl1pPr>
            <a:lvl2pPr marL="742950" indent="-285750">
              <a:defRPr>
                <a:solidFill>
                  <a:schemeClr val="tx1"/>
                </a:solidFill>
                <a:latin typeface="Arial" panose="020B0604020202020204" pitchFamily="34" charset="0"/>
                <a:ea typeface="新細明體" panose="02020500000000000000" pitchFamily="18" charset="-120"/>
              </a:defRPr>
            </a:lvl2pPr>
            <a:lvl3pPr marL="1143000" indent="-228600">
              <a:defRPr>
                <a:solidFill>
                  <a:schemeClr val="tx1"/>
                </a:solidFill>
                <a:latin typeface="Arial" panose="020B0604020202020204" pitchFamily="34" charset="0"/>
                <a:ea typeface="新細明體" panose="02020500000000000000" pitchFamily="18" charset="-120"/>
              </a:defRPr>
            </a:lvl3pPr>
            <a:lvl4pPr marL="1600200" indent="-228600">
              <a:defRPr>
                <a:solidFill>
                  <a:schemeClr val="tx1"/>
                </a:solidFill>
                <a:latin typeface="Arial" panose="020B0604020202020204" pitchFamily="34" charset="0"/>
                <a:ea typeface="新細明體" panose="02020500000000000000" pitchFamily="18" charset="-120"/>
              </a:defRPr>
            </a:lvl4pPr>
            <a:lvl5pPr marL="2057400" indent="-228600">
              <a:defRPr>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9pPr>
          </a:lstStyle>
          <a:p>
            <a:pPr>
              <a:lnSpc>
                <a:spcPct val="80000"/>
              </a:lnSpc>
            </a:pPr>
            <a:r>
              <a:rPr lang="en-US" altLang="zh-TW" sz="1600" dirty="0" err="1">
                <a:solidFill>
                  <a:schemeClr val="bg1"/>
                </a:solidFill>
                <a:latin typeface="細明體" panose="02020509000000000000" pitchFamily="49" charset="-120"/>
                <a:ea typeface="細明體" panose="02020509000000000000" pitchFamily="49" charset="-120"/>
              </a:rPr>
              <a:t>sabsd</a:t>
            </a:r>
            <a:r>
              <a:rPr lang="en-US" altLang="zh-TW" sz="1600" dirty="0">
                <a:solidFill>
                  <a:schemeClr val="bg1"/>
                </a:solidFill>
                <a:latin typeface="細明體" panose="02020509000000000000" pitchFamily="49" charset="-120"/>
                <a:ea typeface="細明體" panose="02020509000000000000" pitchFamily="49" charset="-120"/>
              </a:rPr>
              <a:t> [/</a:t>
            </a:r>
            <a:r>
              <a:rPr lang="en-US" altLang="zh-TW" sz="1600" dirty="0" err="1">
                <a:solidFill>
                  <a:schemeClr val="bg1"/>
                </a:solidFill>
                <a:latin typeface="細明體" panose="02020509000000000000" pitchFamily="49" charset="-120"/>
                <a:ea typeface="細明體" panose="02020509000000000000" pitchFamily="49" charset="-120"/>
              </a:rPr>
              <a:t>etc</a:t>
            </a:r>
            <a:r>
              <a:rPr lang="en-US" altLang="zh-TW" sz="1600" dirty="0">
                <a:solidFill>
                  <a:schemeClr val="bg1"/>
                </a:solidFill>
                <a:latin typeface="細明體" panose="02020509000000000000" pitchFamily="49" charset="-120"/>
                <a:ea typeface="細明體" panose="02020509000000000000" pitchFamily="49" charset="-120"/>
              </a:rPr>
              <a:t>] -</a:t>
            </a:r>
            <a:r>
              <a:rPr lang="en-US" altLang="zh-TW" sz="1600" dirty="0" err="1">
                <a:solidFill>
                  <a:schemeClr val="bg1"/>
                </a:solidFill>
                <a:latin typeface="細明體" panose="02020509000000000000" pitchFamily="49" charset="-120"/>
                <a:ea typeface="細明體" panose="02020509000000000000" pitchFamily="49" charset="-120"/>
              </a:rPr>
              <a:t>chwong</a:t>
            </a:r>
            <a:r>
              <a:rPr lang="en-US" altLang="zh-TW" sz="1600" dirty="0">
                <a:solidFill>
                  <a:schemeClr val="bg1"/>
                </a:solidFill>
                <a:latin typeface="細明體" panose="02020509000000000000" pitchFamily="49" charset="-120"/>
                <a:ea typeface="細明體" panose="02020509000000000000" pitchFamily="49" charset="-120"/>
              </a:rPr>
              <a:t>- ls -al | grep </a:t>
            </a:r>
            <a:r>
              <a:rPr lang="en-US" altLang="zh-TW" sz="1600" dirty="0" err="1">
                <a:solidFill>
                  <a:schemeClr val="bg1"/>
                </a:solidFill>
                <a:latin typeface="細明體" panose="02020509000000000000" pitchFamily="49" charset="-120"/>
                <a:ea typeface="細明體" panose="02020509000000000000" pitchFamily="49" charset="-120"/>
              </a:rPr>
              <a:t>passwd</a:t>
            </a:r>
            <a:endParaRPr lang="en-US" altLang="zh-TW" sz="1600" dirty="0">
              <a:solidFill>
                <a:schemeClr val="bg1"/>
              </a:solidFill>
              <a:latin typeface="細明體" panose="02020509000000000000" pitchFamily="49" charset="-120"/>
              <a:ea typeface="細明體" panose="02020509000000000000" pitchFamily="49" charset="-120"/>
            </a:endParaRPr>
          </a:p>
          <a:p>
            <a:pPr>
              <a:lnSpc>
                <a:spcPct val="80000"/>
              </a:lnSpc>
            </a:pPr>
            <a:r>
              <a:rPr lang="en-US" altLang="zh-TW" sz="1600" dirty="0">
                <a:solidFill>
                  <a:schemeClr val="bg1"/>
                </a:solidFill>
                <a:latin typeface="細明體" panose="02020509000000000000" pitchFamily="49" charset="-120"/>
                <a:ea typeface="細明體" panose="02020509000000000000" pitchFamily="49" charset="-120"/>
              </a:rPr>
              <a:t>-</a:t>
            </a:r>
            <a:r>
              <a:rPr lang="en-US" altLang="zh-TW" sz="1600" dirty="0" err="1">
                <a:solidFill>
                  <a:schemeClr val="bg1"/>
                </a:solidFill>
                <a:latin typeface="細明體" panose="02020509000000000000" pitchFamily="49" charset="-120"/>
                <a:ea typeface="細明體" panose="02020509000000000000" pitchFamily="49" charset="-120"/>
              </a:rPr>
              <a:t>rw</a:t>
            </a:r>
            <a:r>
              <a:rPr lang="en-US" altLang="zh-TW" sz="1600" dirty="0">
                <a:solidFill>
                  <a:schemeClr val="bg1"/>
                </a:solidFill>
                <a:latin typeface="細明體" panose="02020509000000000000" pitchFamily="49" charset="-120"/>
                <a:ea typeface="細明體" panose="02020509000000000000" pitchFamily="49" charset="-120"/>
              </a:rPr>
              <a:t>-------   1 root  wheel      2946 Sep 24 00:26 </a:t>
            </a:r>
            <a:r>
              <a:rPr lang="en-US" altLang="zh-TW" sz="1600" dirty="0" err="1">
                <a:solidFill>
                  <a:schemeClr val="bg1"/>
                </a:solidFill>
                <a:latin typeface="細明體" panose="02020509000000000000" pitchFamily="49" charset="-120"/>
                <a:ea typeface="細明體" panose="02020509000000000000" pitchFamily="49" charset="-120"/>
              </a:rPr>
              <a:t>master.passwd</a:t>
            </a:r>
            <a:endParaRPr lang="en-US" altLang="zh-TW" sz="1600" dirty="0">
              <a:solidFill>
                <a:schemeClr val="bg1"/>
              </a:solidFill>
              <a:latin typeface="細明體" panose="02020509000000000000" pitchFamily="49" charset="-120"/>
              <a:ea typeface="細明體" panose="02020509000000000000" pitchFamily="49" charset="-120"/>
            </a:endParaRPr>
          </a:p>
          <a:p>
            <a:pPr>
              <a:lnSpc>
                <a:spcPct val="80000"/>
              </a:lnSpc>
            </a:pPr>
            <a:r>
              <a:rPr lang="en-US" altLang="zh-TW" sz="1600" dirty="0">
                <a:solidFill>
                  <a:schemeClr val="bg1"/>
                </a:solidFill>
                <a:latin typeface="細明體" panose="02020509000000000000" pitchFamily="49" charset="-120"/>
                <a:ea typeface="細明體" panose="02020509000000000000" pitchFamily="49" charset="-120"/>
              </a:rPr>
              <a:t>-</a:t>
            </a:r>
            <a:r>
              <a:rPr lang="en-US" altLang="zh-TW" sz="1600" dirty="0" err="1">
                <a:solidFill>
                  <a:schemeClr val="bg1"/>
                </a:solidFill>
                <a:latin typeface="細明體" panose="02020509000000000000" pitchFamily="49" charset="-120"/>
                <a:ea typeface="細明體" panose="02020509000000000000" pitchFamily="49" charset="-120"/>
              </a:rPr>
              <a:t>rw</a:t>
            </a:r>
            <a:r>
              <a:rPr lang="en-US" altLang="zh-TW" sz="1600" dirty="0">
                <a:solidFill>
                  <a:schemeClr val="bg1"/>
                </a:solidFill>
                <a:latin typeface="細明體" panose="02020509000000000000" pitchFamily="49" charset="-120"/>
                <a:ea typeface="細明體" panose="02020509000000000000" pitchFamily="49" charset="-120"/>
              </a:rPr>
              <a:t>-r--r--   1 root  wheel      2706 Sep 24 00:26 </a:t>
            </a:r>
            <a:r>
              <a:rPr lang="en-US" altLang="zh-TW" sz="1600" dirty="0" err="1">
                <a:solidFill>
                  <a:schemeClr val="bg1"/>
                </a:solidFill>
                <a:latin typeface="細明體" panose="02020509000000000000" pitchFamily="49" charset="-120"/>
                <a:ea typeface="細明體" panose="02020509000000000000" pitchFamily="49" charset="-120"/>
              </a:rPr>
              <a:t>passwd</a:t>
            </a:r>
            <a:endParaRPr lang="en-US" altLang="zh-TW" sz="1600" dirty="0">
              <a:solidFill>
                <a:schemeClr val="bg1"/>
              </a:solidFill>
              <a:latin typeface="細明體" panose="02020509000000000000" pitchFamily="49" charset="-120"/>
              <a:ea typeface="細明體" panose="02020509000000000000" pitchFamily="49" charset="-120"/>
            </a:endParaRPr>
          </a:p>
          <a:p>
            <a:pPr>
              <a:lnSpc>
                <a:spcPct val="80000"/>
              </a:lnSpc>
            </a:pPr>
            <a:r>
              <a:rPr lang="en-US" altLang="zh-TW" sz="1600" dirty="0" err="1">
                <a:solidFill>
                  <a:schemeClr val="bg1"/>
                </a:solidFill>
                <a:latin typeface="細明體" panose="02020509000000000000" pitchFamily="49" charset="-120"/>
                <a:ea typeface="細明體" panose="02020509000000000000" pitchFamily="49" charset="-120"/>
              </a:rPr>
              <a:t>sabsd</a:t>
            </a:r>
            <a:r>
              <a:rPr lang="en-US" altLang="zh-TW" sz="1600" dirty="0">
                <a:solidFill>
                  <a:schemeClr val="bg1"/>
                </a:solidFill>
                <a:latin typeface="細明體" panose="02020509000000000000" pitchFamily="49" charset="-120"/>
                <a:ea typeface="細明體" panose="02020509000000000000" pitchFamily="49" charset="-120"/>
              </a:rPr>
              <a:t> [/</a:t>
            </a:r>
            <a:r>
              <a:rPr lang="en-US" altLang="zh-TW" sz="1600" dirty="0" err="1">
                <a:solidFill>
                  <a:schemeClr val="bg1"/>
                </a:solidFill>
                <a:latin typeface="細明體" panose="02020509000000000000" pitchFamily="49" charset="-120"/>
                <a:ea typeface="細明體" panose="02020509000000000000" pitchFamily="49" charset="-120"/>
              </a:rPr>
              <a:t>usr</a:t>
            </a:r>
            <a:r>
              <a:rPr lang="en-US" altLang="zh-TW" sz="1600" dirty="0">
                <a:solidFill>
                  <a:schemeClr val="bg1"/>
                </a:solidFill>
                <a:latin typeface="細明體" panose="02020509000000000000" pitchFamily="49" charset="-120"/>
                <a:ea typeface="細明體" panose="02020509000000000000" pitchFamily="49" charset="-120"/>
              </a:rPr>
              <a:t>/bin] -</a:t>
            </a:r>
            <a:r>
              <a:rPr lang="en-US" altLang="zh-TW" sz="1600" dirty="0" err="1">
                <a:solidFill>
                  <a:schemeClr val="bg1"/>
                </a:solidFill>
                <a:latin typeface="細明體" panose="02020509000000000000" pitchFamily="49" charset="-120"/>
                <a:ea typeface="細明體" panose="02020509000000000000" pitchFamily="49" charset="-120"/>
              </a:rPr>
              <a:t>chwong</a:t>
            </a:r>
            <a:r>
              <a:rPr lang="en-US" altLang="zh-TW" sz="1600" dirty="0">
                <a:solidFill>
                  <a:schemeClr val="bg1"/>
                </a:solidFill>
                <a:latin typeface="細明體" panose="02020509000000000000" pitchFamily="49" charset="-120"/>
                <a:ea typeface="細明體" panose="02020509000000000000" pitchFamily="49" charset="-120"/>
              </a:rPr>
              <a:t>- ls -al /</a:t>
            </a:r>
            <a:r>
              <a:rPr lang="en-US" altLang="zh-TW" sz="1600" dirty="0" err="1">
                <a:solidFill>
                  <a:schemeClr val="bg1"/>
                </a:solidFill>
                <a:latin typeface="細明體" panose="02020509000000000000" pitchFamily="49" charset="-120"/>
                <a:ea typeface="細明體" panose="02020509000000000000" pitchFamily="49" charset="-120"/>
              </a:rPr>
              <a:t>usr</a:t>
            </a:r>
            <a:r>
              <a:rPr lang="en-US" altLang="zh-TW" sz="1600" dirty="0">
                <a:solidFill>
                  <a:schemeClr val="bg1"/>
                </a:solidFill>
                <a:latin typeface="細明體" panose="02020509000000000000" pitchFamily="49" charset="-120"/>
                <a:ea typeface="細明體" panose="02020509000000000000" pitchFamily="49" charset="-120"/>
              </a:rPr>
              <a:t>/bin/</a:t>
            </a:r>
            <a:r>
              <a:rPr lang="en-US" altLang="zh-TW" sz="1600" dirty="0" err="1">
                <a:solidFill>
                  <a:schemeClr val="bg1"/>
                </a:solidFill>
                <a:latin typeface="細明體" panose="02020509000000000000" pitchFamily="49" charset="-120"/>
                <a:ea typeface="細明體" panose="02020509000000000000" pitchFamily="49" charset="-120"/>
              </a:rPr>
              <a:t>passwd</a:t>
            </a:r>
            <a:endParaRPr lang="en-US" altLang="zh-TW" sz="1600" dirty="0">
              <a:solidFill>
                <a:schemeClr val="bg1"/>
              </a:solidFill>
              <a:latin typeface="細明體" panose="02020509000000000000" pitchFamily="49" charset="-120"/>
              <a:ea typeface="細明體" panose="02020509000000000000" pitchFamily="49" charset="-120"/>
            </a:endParaRPr>
          </a:p>
          <a:p>
            <a:pPr>
              <a:lnSpc>
                <a:spcPct val="80000"/>
              </a:lnSpc>
            </a:pPr>
            <a:r>
              <a:rPr lang="en-US" altLang="zh-TW" sz="1600" dirty="0">
                <a:solidFill>
                  <a:schemeClr val="bg1"/>
                </a:solidFill>
                <a:latin typeface="細明體" panose="02020509000000000000" pitchFamily="49" charset="-120"/>
                <a:ea typeface="細明體" panose="02020509000000000000" pitchFamily="49" charset="-120"/>
              </a:rPr>
              <a:t>-r-</a:t>
            </a:r>
            <a:r>
              <a:rPr lang="en-US" altLang="zh-TW" sz="1600" dirty="0" err="1">
                <a:solidFill>
                  <a:schemeClr val="bg1"/>
                </a:solidFill>
                <a:latin typeface="細明體" panose="02020509000000000000" pitchFamily="49" charset="-120"/>
                <a:ea typeface="細明體" panose="02020509000000000000" pitchFamily="49" charset="-120"/>
              </a:rPr>
              <a:t>sr</a:t>
            </a:r>
            <a:r>
              <a:rPr lang="en-US" altLang="zh-TW" sz="1600" dirty="0">
                <a:solidFill>
                  <a:schemeClr val="bg1"/>
                </a:solidFill>
                <a:latin typeface="細明體" panose="02020509000000000000" pitchFamily="49" charset="-120"/>
                <a:ea typeface="細明體" panose="02020509000000000000" pitchFamily="49" charset="-120"/>
              </a:rPr>
              <a:t>-</a:t>
            </a:r>
            <a:r>
              <a:rPr lang="en-US" altLang="zh-TW" sz="1600" dirty="0" err="1">
                <a:solidFill>
                  <a:schemeClr val="bg1"/>
                </a:solidFill>
                <a:latin typeface="細明體" panose="02020509000000000000" pitchFamily="49" charset="-120"/>
                <a:ea typeface="細明體" panose="02020509000000000000" pitchFamily="49" charset="-120"/>
              </a:rPr>
              <a:t>xr</a:t>
            </a:r>
            <a:r>
              <a:rPr lang="en-US" altLang="zh-TW" sz="1600" dirty="0">
                <a:solidFill>
                  <a:schemeClr val="bg1"/>
                </a:solidFill>
                <a:latin typeface="細明體" panose="02020509000000000000" pitchFamily="49" charset="-120"/>
                <a:ea typeface="細明體" panose="02020509000000000000" pitchFamily="49" charset="-120"/>
              </a:rPr>
              <a:t>-x   2 root  wheel      5860 Sep 17 15:19 </a:t>
            </a:r>
            <a:r>
              <a:rPr lang="en-US" altLang="zh-TW" sz="1600" dirty="0" err="1">
                <a:solidFill>
                  <a:schemeClr val="bg1"/>
                </a:solidFill>
                <a:latin typeface="細明體" panose="02020509000000000000" pitchFamily="49" charset="-120"/>
                <a:ea typeface="細明體" panose="02020509000000000000" pitchFamily="49" charset="-120"/>
              </a:rPr>
              <a:t>passwd</a:t>
            </a:r>
            <a:endParaRPr lang="en-US" altLang="zh-TW" sz="1600" dirty="0">
              <a:solidFill>
                <a:schemeClr val="bg1"/>
              </a:solidFill>
              <a:latin typeface="細明體" panose="02020509000000000000" pitchFamily="49" charset="-120"/>
              <a:ea typeface="細明體" panose="02020509000000000000" pitchFamily="49" charset="-120"/>
            </a:endParaRPr>
          </a:p>
        </p:txBody>
      </p:sp>
    </p:spTree>
    <p:extLst>
      <p:ext uri="{BB962C8B-B14F-4D97-AF65-F5344CB8AC3E}">
        <p14:creationId xmlns:p14="http://schemas.microsoft.com/office/powerpoint/2010/main" val="31688000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defRPr/>
            </a:pPr>
            <a:r>
              <a:rPr lang="en-US" altLang="zh-TW" smtClean="0">
                <a:ea typeface="新細明體" pitchFamily="18" charset="-120"/>
              </a:rPr>
              <a:t>Signal</a:t>
            </a:r>
          </a:p>
        </p:txBody>
      </p:sp>
      <p:sp>
        <p:nvSpPr>
          <p:cNvPr id="10243" name="Rectangle 3"/>
          <p:cNvSpPr>
            <a:spLocks noGrp="1" noChangeArrowheads="1"/>
          </p:cNvSpPr>
          <p:nvPr>
            <p:ph type="body" idx="1"/>
          </p:nvPr>
        </p:nvSpPr>
        <p:spPr/>
        <p:txBody>
          <a:bodyPr/>
          <a:lstStyle/>
          <a:p>
            <a:pPr eaLnBrk="1" hangingPunct="1"/>
            <a:r>
              <a:rPr lang="en-US" altLang="zh-TW" sz="2100" dirty="0" smtClean="0">
                <a:ea typeface="新細明體" panose="02020500000000000000" pitchFamily="18" charset="-120"/>
              </a:rPr>
              <a:t>A way of telling a process something has happened</a:t>
            </a:r>
          </a:p>
          <a:p>
            <a:pPr eaLnBrk="1" hangingPunct="1"/>
            <a:r>
              <a:rPr lang="en-US" altLang="zh-TW" sz="2100" dirty="0" smtClean="0">
                <a:ea typeface="新細明體" panose="02020500000000000000" pitchFamily="18" charset="-120"/>
              </a:rPr>
              <a:t>Signals can be sent</a:t>
            </a:r>
          </a:p>
          <a:p>
            <a:pPr lvl="1" eaLnBrk="1" hangingPunct="1"/>
            <a:r>
              <a:rPr lang="en-US" altLang="zh-TW" sz="1900" dirty="0" smtClean="0">
                <a:ea typeface="新細明體" panose="02020500000000000000" pitchFamily="18" charset="-120"/>
              </a:rPr>
              <a:t>among processes as a means of communication</a:t>
            </a:r>
          </a:p>
          <a:p>
            <a:pPr lvl="1" eaLnBrk="1" hangingPunct="1"/>
            <a:r>
              <a:rPr lang="en-US" altLang="zh-TW" sz="1900" dirty="0" smtClean="0">
                <a:ea typeface="新細明體" panose="02020500000000000000" pitchFamily="18" charset="-120"/>
              </a:rPr>
              <a:t>by the terminal driver to kill, interrupt, or suspend process</a:t>
            </a:r>
          </a:p>
          <a:p>
            <a:pPr lvl="2" eaLnBrk="1" hangingPunct="1"/>
            <a:r>
              <a:rPr lang="en-US" altLang="zh-TW" sz="1700" dirty="0" smtClean="0">
                <a:ea typeface="新細明體" panose="02020500000000000000" pitchFamily="18" charset="-120"/>
              </a:rPr>
              <a:t>&lt;Ctrl-C&gt;</a:t>
            </a:r>
            <a:r>
              <a:rPr lang="zh-TW" altLang="en-US" sz="1700" dirty="0" smtClean="0">
                <a:ea typeface="新細明體" panose="02020500000000000000" pitchFamily="18" charset="-120"/>
              </a:rPr>
              <a:t>、</a:t>
            </a:r>
            <a:r>
              <a:rPr lang="en-US" altLang="zh-TW" sz="1700" dirty="0" smtClean="0">
                <a:ea typeface="新細明體" panose="02020500000000000000" pitchFamily="18" charset="-120"/>
              </a:rPr>
              <a:t>&lt;Ctrl-Z&gt;</a:t>
            </a:r>
          </a:p>
          <a:p>
            <a:pPr lvl="2" eaLnBrk="1" hangingPunct="1"/>
            <a:r>
              <a:rPr lang="en-US" altLang="zh-TW" sz="1700" dirty="0" err="1" smtClean="0">
                <a:ea typeface="新細明體" panose="02020500000000000000" pitchFamily="18" charset="-120"/>
              </a:rPr>
              <a:t>bg</a:t>
            </a:r>
            <a:r>
              <a:rPr lang="en-US" altLang="zh-TW" sz="1700" dirty="0" smtClean="0">
                <a:ea typeface="新細明體" panose="02020500000000000000" pitchFamily="18" charset="-120"/>
              </a:rPr>
              <a:t>, </a:t>
            </a:r>
            <a:r>
              <a:rPr lang="en-US" altLang="zh-TW" sz="1700" dirty="0" err="1" smtClean="0">
                <a:ea typeface="新細明體" panose="02020500000000000000" pitchFamily="18" charset="-120"/>
              </a:rPr>
              <a:t>fg</a:t>
            </a:r>
            <a:endParaRPr lang="en-US" altLang="zh-TW" sz="1700" dirty="0" smtClean="0">
              <a:ea typeface="新細明體" panose="02020500000000000000" pitchFamily="18" charset="-120"/>
            </a:endParaRPr>
          </a:p>
          <a:p>
            <a:pPr lvl="1" eaLnBrk="1" hangingPunct="1"/>
            <a:r>
              <a:rPr lang="en-US" altLang="zh-TW" sz="1900" dirty="0" smtClean="0">
                <a:ea typeface="新細明體" panose="02020500000000000000" pitchFamily="18" charset="-120"/>
              </a:rPr>
              <a:t>by the administrator to achieve various results</a:t>
            </a:r>
          </a:p>
          <a:p>
            <a:pPr lvl="2" eaLnBrk="1" hangingPunct="1"/>
            <a:r>
              <a:rPr lang="en-US" altLang="zh-TW" sz="1700" dirty="0" smtClean="0">
                <a:ea typeface="新細明體" panose="02020500000000000000" pitchFamily="18" charset="-120"/>
              </a:rPr>
              <a:t>With </a:t>
            </a:r>
            <a:r>
              <a:rPr lang="en-US" altLang="zh-TW" sz="1700" dirty="0" smtClean="0">
                <a:solidFill>
                  <a:srgbClr val="FF0000"/>
                </a:solidFill>
                <a:ea typeface="新細明體" panose="02020500000000000000" pitchFamily="18" charset="-120"/>
              </a:rPr>
              <a:t>kill</a:t>
            </a:r>
          </a:p>
          <a:p>
            <a:pPr lvl="1" eaLnBrk="1" hangingPunct="1"/>
            <a:r>
              <a:rPr lang="en-US" altLang="zh-TW" sz="1900" dirty="0" smtClean="0">
                <a:ea typeface="新細明體" panose="02020500000000000000" pitchFamily="18" charset="-120"/>
              </a:rPr>
              <a:t>by the kernel when a process violate the rules</a:t>
            </a:r>
          </a:p>
          <a:p>
            <a:pPr lvl="2" eaLnBrk="1" hangingPunct="1"/>
            <a:r>
              <a:rPr lang="en-US" altLang="zh-TW" sz="1700" dirty="0" smtClean="0">
                <a:ea typeface="新細明體" panose="02020500000000000000" pitchFamily="18" charset="-120"/>
              </a:rPr>
              <a:t>divide by zero</a:t>
            </a:r>
          </a:p>
          <a:p>
            <a:pPr lvl="2" eaLnBrk="1" hangingPunct="1"/>
            <a:r>
              <a:rPr lang="en-US" altLang="zh-TW" sz="1700" dirty="0" smtClean="0">
                <a:ea typeface="新細明體" panose="02020500000000000000" pitchFamily="18" charset="-120"/>
              </a:rPr>
              <a:t>Illegal memory access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defRPr/>
            </a:pPr>
            <a:r>
              <a:rPr lang="en-US" altLang="zh-TW" sz="3000" smtClean="0">
                <a:ea typeface="新細明體" pitchFamily="18" charset="-120"/>
              </a:rPr>
              <a:t>Signal </a:t>
            </a:r>
            <a:r>
              <a:rPr lang="en-US" altLang="zh-TW" sz="3000" smtClean="0">
                <a:latin typeface="Verdana"/>
                <a:ea typeface="新細明體" pitchFamily="18" charset="-120"/>
              </a:rPr>
              <a:t>–</a:t>
            </a:r>
            <a:r>
              <a:rPr lang="en-US" altLang="zh-TW" sz="3000" smtClean="0">
                <a:ea typeface="新細明體" pitchFamily="18" charset="-120"/>
              </a:rPr>
              <a:t/>
            </a:r>
            <a:br>
              <a:rPr lang="en-US" altLang="zh-TW" sz="3000" smtClean="0">
                <a:ea typeface="新細明體" pitchFamily="18" charset="-120"/>
              </a:rPr>
            </a:br>
            <a:r>
              <a:rPr lang="en-US" altLang="zh-TW" sz="3000" smtClean="0">
                <a:ea typeface="新細明體" pitchFamily="18" charset="-120"/>
              </a:rPr>
              <a:t>	Actions when receiving signal</a:t>
            </a:r>
          </a:p>
        </p:txBody>
      </p:sp>
      <p:sp>
        <p:nvSpPr>
          <p:cNvPr id="11267" name="Rectangle 3"/>
          <p:cNvSpPr>
            <a:spLocks noGrp="1" noChangeArrowheads="1"/>
          </p:cNvSpPr>
          <p:nvPr>
            <p:ph type="body" idx="1"/>
          </p:nvPr>
        </p:nvSpPr>
        <p:spPr/>
        <p:txBody>
          <a:bodyPr/>
          <a:lstStyle/>
          <a:p>
            <a:pPr marL="533400" indent="-533400" eaLnBrk="1" hangingPunct="1"/>
            <a:r>
              <a:rPr lang="en-US" altLang="zh-TW" dirty="0" smtClean="0">
                <a:ea typeface="新細明體" panose="02020500000000000000" pitchFamily="18" charset="-120"/>
              </a:rPr>
              <a:t>Depend on whether there is a designated handler routine for that signal</a:t>
            </a:r>
          </a:p>
          <a:p>
            <a:pPr marL="914400" lvl="1" indent="-457200" eaLnBrk="1" hangingPunct="1">
              <a:buFontTx/>
              <a:buAutoNum type="arabicPeriod"/>
            </a:pPr>
            <a:r>
              <a:rPr lang="en-US" altLang="zh-TW" dirty="0" smtClean="0">
                <a:ea typeface="新細明體" panose="02020500000000000000" pitchFamily="18" charset="-120"/>
              </a:rPr>
              <a:t>If yes, the handler is called</a:t>
            </a:r>
          </a:p>
          <a:p>
            <a:pPr marL="914400" lvl="1" indent="-457200" eaLnBrk="1" hangingPunct="1">
              <a:buFontTx/>
              <a:buAutoNum type="arabicPeriod"/>
            </a:pPr>
            <a:r>
              <a:rPr lang="en-US" altLang="zh-TW" dirty="0" smtClean="0">
                <a:ea typeface="新細明體" panose="02020500000000000000" pitchFamily="18" charset="-120"/>
              </a:rPr>
              <a:t>If no, the kernel takes some default action</a:t>
            </a:r>
          </a:p>
          <a:p>
            <a:pPr marL="533400" indent="-533400" eaLnBrk="1" hangingPunct="1"/>
            <a:r>
              <a:rPr lang="en-US" altLang="zh-TW" dirty="0" smtClean="0">
                <a:latin typeface="Times" panose="02020603050405020304" pitchFamily="18" charset="0"/>
                <a:ea typeface="新細明體" panose="02020500000000000000" pitchFamily="18" charset="-120"/>
              </a:rPr>
              <a:t>“</a:t>
            </a:r>
            <a:r>
              <a:rPr lang="en-US" altLang="zh-TW" dirty="0" smtClean="0">
                <a:ea typeface="新細明體" panose="02020500000000000000" pitchFamily="18" charset="-120"/>
              </a:rPr>
              <a:t>Catching</a:t>
            </a:r>
            <a:r>
              <a:rPr lang="en-US" altLang="zh-TW" dirty="0" smtClean="0">
                <a:latin typeface="Times" panose="02020603050405020304" pitchFamily="18" charset="0"/>
                <a:ea typeface="新細明體" panose="02020500000000000000" pitchFamily="18" charset="-120"/>
              </a:rPr>
              <a:t>”</a:t>
            </a:r>
            <a:r>
              <a:rPr lang="en-US" altLang="zh-TW" dirty="0" smtClean="0">
                <a:ea typeface="新細明體" panose="02020500000000000000" pitchFamily="18" charset="-120"/>
              </a:rPr>
              <a:t> the signal</a:t>
            </a:r>
          </a:p>
          <a:p>
            <a:pPr marL="914400" lvl="1" indent="-457200" eaLnBrk="1" hangingPunct="1"/>
            <a:r>
              <a:rPr lang="en-US" altLang="zh-TW" dirty="0" smtClean="0">
                <a:ea typeface="新細明體" panose="02020500000000000000" pitchFamily="18" charset="-120"/>
              </a:rPr>
              <a:t>Specify a handler routine for a signal within a program</a:t>
            </a:r>
          </a:p>
          <a:p>
            <a:pPr marL="533400" indent="-533400" eaLnBrk="1" hangingPunct="1"/>
            <a:r>
              <a:rPr lang="en-US" altLang="zh-TW" dirty="0" smtClean="0">
                <a:ea typeface="新細明體" panose="02020500000000000000" pitchFamily="18" charset="-120"/>
              </a:rPr>
              <a:t>Two ways to prevent signals from arriving</a:t>
            </a:r>
          </a:p>
          <a:p>
            <a:pPr marL="914400" lvl="1" indent="-457200" eaLnBrk="1" hangingPunct="1">
              <a:buFontTx/>
              <a:buAutoNum type="arabicPeriod"/>
            </a:pPr>
            <a:r>
              <a:rPr lang="en-US" altLang="zh-TW" dirty="0" smtClean="0">
                <a:ea typeface="新細明體" panose="02020500000000000000" pitchFamily="18" charset="-120"/>
              </a:rPr>
              <a:t>Ignored</a:t>
            </a:r>
          </a:p>
          <a:p>
            <a:pPr marL="1295400" lvl="2" indent="-381000" eaLnBrk="1" hangingPunct="1">
              <a:buFontTx/>
              <a:buChar char="–"/>
            </a:pPr>
            <a:r>
              <a:rPr lang="en-US" altLang="zh-TW" dirty="0" smtClean="0">
                <a:ea typeface="新細明體" panose="02020500000000000000" pitchFamily="18" charset="-120"/>
              </a:rPr>
              <a:t>Just discard it and there is no effect to process</a:t>
            </a:r>
          </a:p>
          <a:p>
            <a:pPr marL="914400" lvl="1" indent="-457200" eaLnBrk="1" hangingPunct="1">
              <a:buFontTx/>
              <a:buAutoNum type="arabicPeriod"/>
            </a:pPr>
            <a:r>
              <a:rPr lang="en-US" altLang="zh-TW" dirty="0" smtClean="0">
                <a:ea typeface="新細明體" panose="02020500000000000000" pitchFamily="18" charset="-120"/>
              </a:rPr>
              <a:t>Blocked </a:t>
            </a:r>
          </a:p>
          <a:p>
            <a:pPr marL="1295400" lvl="2" indent="-381000" eaLnBrk="1" hangingPunct="1">
              <a:buFontTx/>
              <a:buChar char="–"/>
            </a:pPr>
            <a:r>
              <a:rPr lang="en-US" altLang="zh-TW" dirty="0" smtClean="0">
                <a:ea typeface="新細明體" panose="02020500000000000000" pitchFamily="18" charset="-120"/>
              </a:rPr>
              <a:t>Queue for delivery until unblocked</a:t>
            </a:r>
          </a:p>
          <a:p>
            <a:pPr marL="1295400" lvl="2" indent="-381000" eaLnBrk="1" hangingPunct="1">
              <a:buFontTx/>
              <a:buChar char="–"/>
            </a:pPr>
            <a:r>
              <a:rPr lang="en-US" altLang="zh-TW" dirty="0" smtClean="0">
                <a:ea typeface="新細明體" panose="02020500000000000000" pitchFamily="18" charset="-120"/>
              </a:rPr>
              <a:t>The handler for a newly unblocked signal is called only once</a:t>
            </a:r>
          </a:p>
        </p:txBody>
      </p:sp>
      <p:pic>
        <p:nvPicPr>
          <p:cNvPr id="4" name="圖片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33400" y="6381750"/>
            <a:ext cx="5715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Computer Center">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FF0000"/>
      </a:hlink>
      <a:folHlink>
        <a:srgbClr val="C0C0C0"/>
      </a:folHlink>
    </a:clrScheme>
    <a:fontScheme name="Computer Center">
      <a:majorFont>
        <a:latin typeface="Times New Roman"/>
        <a:ea typeface="華康儷粗黑(P)"/>
        <a:cs typeface=""/>
      </a:majorFont>
      <a:minorFont>
        <a:latin typeface="Times New Roman"/>
        <a:ea typeface="華康儷中黑(P)"/>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9050"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zh-TW" altLang="en-US" sz="1800" b="0" i="0" u="none" strike="noStrike" cap="none" normalizeH="0" baseline="0" smtClean="0">
            <a:ln>
              <a:noFill/>
            </a:ln>
            <a:solidFill>
              <a:schemeClr val="tx1"/>
            </a:solidFill>
            <a:effectLst/>
            <a:latin typeface="Arial" charset="0"/>
            <a:ea typeface="新細明體" pitchFamily="18" charset="-120"/>
          </a:defRPr>
        </a:defPPr>
      </a:lstStyle>
    </a:spDef>
    <a:lnDef>
      <a:spPr bwMode="auto">
        <a:xfrm>
          <a:off x="0" y="0"/>
          <a:ext cx="1" cy="1"/>
        </a:xfrm>
        <a:custGeom>
          <a:avLst/>
          <a:gdLst/>
          <a:ahLst/>
          <a:cxnLst/>
          <a:rect l="0" t="0" r="0" b="0"/>
          <a:pathLst/>
        </a:custGeom>
        <a:solidFill>
          <a:schemeClr val="accent1"/>
        </a:solidFill>
        <a:ln w="19050"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zh-TW" altLang="en-US" sz="1800" b="0" i="0" u="none" strike="noStrike" cap="none" normalizeH="0" baseline="0" smtClean="0">
            <a:ln>
              <a:noFill/>
            </a:ln>
            <a:solidFill>
              <a:schemeClr val="tx1"/>
            </a:solidFill>
            <a:effectLst/>
            <a:latin typeface="Arial" charset="0"/>
            <a:ea typeface="新細明體" pitchFamily="18" charset="-120"/>
          </a:defRPr>
        </a:defPPr>
      </a:lstStyle>
    </a:lnDef>
  </a:objectDefaults>
  <a:extraClrSchemeLst>
    <a:extraClrScheme>
      <a:clrScheme name="Computer Center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omputer Center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omputer Center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omputer Center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omputer Center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omputer Center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omputer Center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Computer Center</Template>
  <TotalTime>2925</TotalTime>
  <Words>1779</Words>
  <Application>Microsoft Macintosh PowerPoint</Application>
  <PresentationFormat>如螢幕大小 (4:3)</PresentationFormat>
  <Paragraphs>365</Paragraphs>
  <Slides>28</Slides>
  <Notes>9</Notes>
  <HiddenSlides>0</HiddenSlides>
  <MMClips>0</MMClips>
  <ScaleCrop>false</ScaleCrop>
  <HeadingPairs>
    <vt:vector size="6" baseType="variant">
      <vt:variant>
        <vt:lpstr>使用字型</vt:lpstr>
      </vt:variant>
      <vt:variant>
        <vt:i4>12</vt:i4>
      </vt:variant>
      <vt:variant>
        <vt:lpstr>佈景主題</vt:lpstr>
      </vt:variant>
      <vt:variant>
        <vt:i4>1</vt:i4>
      </vt:variant>
      <vt:variant>
        <vt:lpstr>投影片標題</vt:lpstr>
      </vt:variant>
      <vt:variant>
        <vt:i4>28</vt:i4>
      </vt:variant>
    </vt:vector>
  </HeadingPairs>
  <TitlesOfParts>
    <vt:vector size="41" baseType="lpstr">
      <vt:lpstr>Arial</vt:lpstr>
      <vt:lpstr>Consolas</vt:lpstr>
      <vt:lpstr>Futura Md BT</vt:lpstr>
      <vt:lpstr>Times</vt:lpstr>
      <vt:lpstr>Times New Roman</vt:lpstr>
      <vt:lpstr>Verdana</vt:lpstr>
      <vt:lpstr>Wingdings</vt:lpstr>
      <vt:lpstr>細明體</vt:lpstr>
      <vt:lpstr>華康標楷體(P)</vt:lpstr>
      <vt:lpstr>華康儷中黑(P)</vt:lpstr>
      <vt:lpstr>華康儷粗黑(P)</vt:lpstr>
      <vt:lpstr>新細明體</vt:lpstr>
      <vt:lpstr>Computer Center</vt:lpstr>
      <vt:lpstr>Controlling Processes</vt:lpstr>
      <vt:lpstr>Program to Process</vt:lpstr>
      <vt:lpstr>Components of a Process</vt:lpstr>
      <vt:lpstr>Attributes of the Process</vt:lpstr>
      <vt:lpstr>Attributes of the process –   PID and PPID</vt:lpstr>
      <vt:lpstr>Process Lifecycle</vt:lpstr>
      <vt:lpstr>Attributes of the process –   UID、GID、EUID and EGID</vt:lpstr>
      <vt:lpstr>Signal</vt:lpstr>
      <vt:lpstr>Signal –  Actions when receiving signal</vt:lpstr>
      <vt:lpstr>Signal –  FreeBSD signals</vt:lpstr>
      <vt:lpstr>Signal –  Send signals: kill</vt:lpstr>
      <vt:lpstr>Niceness </vt:lpstr>
      <vt:lpstr>Niceness –  nice and renice</vt:lpstr>
      <vt:lpstr>cpuset command</vt:lpstr>
      <vt:lpstr>cpuset command</vt:lpstr>
      <vt:lpstr>Process States</vt:lpstr>
      <vt:lpstr>ps command (BSD、Linux)</vt:lpstr>
      <vt:lpstr>ps command –  Explanation of ps –aux (BSD、Linux)</vt:lpstr>
      <vt:lpstr>ps command (BSD、Linux)</vt:lpstr>
      <vt:lpstr>top command</vt:lpstr>
      <vt:lpstr>htop command</vt:lpstr>
      <vt:lpstr>Runaway process</vt:lpstr>
      <vt:lpstr>Appendix</vt:lpstr>
      <vt:lpstr>Fork Bomb</vt:lpstr>
      <vt:lpstr>Fork Bomb</vt:lpstr>
      <vt:lpstr>Fork Bomb –   How to create a fork bomb </vt:lpstr>
      <vt:lpstr>Fork Bomb</vt:lpstr>
      <vt:lpstr>Fork Bomb</vt:lpstr>
    </vt:vector>
  </TitlesOfParts>
  <LinksUpToDate>false</LinksUpToDate>
  <SharedDoc>false</SharedDoc>
  <HyperlinksChanged>false</HyperlinksChanged>
  <AppVersion>15.0039</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Controlling Processes</dc:title>
  <dc:creator>Tse-Han Wang</dc:creator>
  <cp:keywords>CSCC</cp:keywords>
  <cp:lastModifiedBy>Tse-Han Wang</cp:lastModifiedBy>
  <cp:revision>415</cp:revision>
  <cp:lastPrinted>1601-01-01T00:00:00Z</cp:lastPrinted>
  <dcterms:created xsi:type="dcterms:W3CDTF">1601-01-01T00:00:00Z</dcterms:created>
  <dcterms:modified xsi:type="dcterms:W3CDTF">2017-10-25T14:05:22Z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