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70" r:id="rId12"/>
    <p:sldId id="265" r:id="rId13"/>
    <p:sldId id="266" r:id="rId14"/>
    <p:sldId id="267" r:id="rId15"/>
  </p:sldIdLst>
  <p:sldSz cx="9144000" cy="6858000" type="screen4x3"/>
  <p:notesSz cx="9874250" cy="67976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86EAD-A9E3-49E2-94E0-ACF6CB7EF2CD}" type="datetimeFigureOut">
              <a:rPr lang="zh-TW" altLang="en-US" smtClean="0"/>
              <a:t>2017/10/5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2CD32-A8AE-4803-87E4-07007E767D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13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93124" y="1"/>
            <a:ext cx="4274270" cy="33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35325" y="509588"/>
            <a:ext cx="3398838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87426" y="3228896"/>
            <a:ext cx="7894829" cy="305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5593124" y="6456612"/>
            <a:ext cx="4274270" cy="33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A186247-0472-4EB3-A706-CF2482E6EF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5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202CA5-0933-4055-BB60-56BEAD00E32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7BAB3D-94D0-4439-AC68-F094DD74CE73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9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01A5199-E0DA-4D10-A1DE-E1223E82014B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24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1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41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56DDEE-F40E-49B8-9EA2-E354D336FF2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5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DAC7E6-CE45-496F-AD4E-F5CDA277B59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8F92DE-0FED-4DDD-863C-53030680D67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84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2351F1F-DBED-41B2-8AD3-9657137F3079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7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2A9E6B-84CD-46C5-9F10-51F0ED18810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TW" smtClean="0">
              <a:latin typeface="Calibri" panose="020F0502020204030204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buClrTx/>
              <a:buFontTx/>
              <a:buNone/>
            </a:pPr>
            <a:fld id="{68747611-C837-4F07-9ECD-15DF97FBE58F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5B670B-AB58-4E43-9ADF-C4E9B708434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6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70FD5F-59CF-40D5-9E37-F89010D3DFB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3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DCADB00-A99E-418C-BA67-9B0C36DE8AD7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00CA291-0CB1-4173-BC6C-CF1D11BF183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5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5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71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0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04093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29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418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16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0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8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88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36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28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sd.org/doc/handbook/configtuning-rc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8838" y="2204864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Services &amp; Settings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  <p:graphicFrame>
        <p:nvGraphicFramePr>
          <p:cNvPr id="102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726160"/>
              </p:ext>
            </p:extLst>
          </p:nvPr>
        </p:nvGraphicFramePr>
        <p:xfrm>
          <a:off x="1331640" y="1268760"/>
          <a:ext cx="5759142" cy="329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4" imgW="5647706" imgH="2731591" progId="">
                  <p:embed/>
                </p:oleObj>
              </mc:Choice>
              <mc:Fallback>
                <p:oleObj r:id="rId4" imgW="5647706" imgH="273159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68760"/>
                        <a:ext cx="5759142" cy="329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90600" y="4653136"/>
            <a:ext cx="7772400" cy="18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Dependency between each service is described in header of the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rcorder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 to find out dependency ordering of each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Each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script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defines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to do when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start / stop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defines what to do &amp; check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before / after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 stop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….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kumimoji="1" lang="en-US" altLang="zh-TW" sz="2000" dirty="0" err="1">
                <a:solidFill>
                  <a:schemeClr val="tx1"/>
                </a:solidFill>
                <a:latin typeface="+mn-lt"/>
              </a:rPr>
              <a:t>rc.subr</a:t>
            </a:r>
            <a:r>
              <a:rPr kumimoji="1" lang="en-US" altLang="zh-TW" sz="2000" dirty="0">
                <a:solidFill>
                  <a:schemeClr val="tx1"/>
                </a:solidFill>
                <a:latin typeface="+mn-lt"/>
              </a:rPr>
              <a:t>(8)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Inside the RC Script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Example: /etc/rc.d/inetd</a:t>
            </a:r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29"/>
          <a:stretch>
            <a:fillRect/>
          </a:stretch>
        </p:blipFill>
        <p:spPr bwMode="auto">
          <a:xfrm>
            <a:off x="1258888" y="1865313"/>
            <a:ext cx="7642225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流程圖: 程序 2"/>
          <p:cNvSpPr>
            <a:spLocks noChangeArrowheads="1"/>
          </p:cNvSpPr>
          <p:nvPr/>
        </p:nvSpPr>
        <p:spPr bwMode="auto">
          <a:xfrm>
            <a:off x="1116013" y="2852738"/>
            <a:ext cx="4824412" cy="847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4" name="文字方塊 3"/>
          <p:cNvSpPr txBox="1">
            <a:spLocks noChangeArrowheads="1"/>
          </p:cNvSpPr>
          <p:nvPr/>
        </p:nvSpPr>
        <p:spPr bwMode="auto">
          <a:xfrm>
            <a:off x="6003925" y="2997200"/>
            <a:ext cx="2744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rcorder(8) to sort.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5" name="流程圖: 程序 6"/>
          <p:cNvSpPr>
            <a:spLocks noChangeArrowheads="1"/>
          </p:cNvSpPr>
          <p:nvPr/>
        </p:nvSpPr>
        <p:spPr bwMode="auto">
          <a:xfrm>
            <a:off x="1116013" y="3790950"/>
            <a:ext cx="4824412" cy="339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6" name="文字方塊 7"/>
          <p:cNvSpPr txBox="1">
            <a:spLocks noChangeArrowheads="1"/>
          </p:cNvSpPr>
          <p:nvPr/>
        </p:nvSpPr>
        <p:spPr bwMode="auto">
          <a:xfrm>
            <a:off x="6003925" y="3573463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need to be included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by every RC script.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7" name="流程圖: 程序 8"/>
          <p:cNvSpPr>
            <a:spLocks noChangeArrowheads="1"/>
          </p:cNvSpPr>
          <p:nvPr/>
        </p:nvSpPr>
        <p:spPr bwMode="auto">
          <a:xfrm>
            <a:off x="1116013" y="4221163"/>
            <a:ext cx="4824412" cy="2087562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8" name="文字方塊 9"/>
          <p:cNvSpPr txBox="1">
            <a:spLocks noChangeArrowheads="1"/>
          </p:cNvSpPr>
          <p:nvPr/>
        </p:nvSpPr>
        <p:spPr bwMode="auto">
          <a:xfrm>
            <a:off x="6011863" y="4449763"/>
            <a:ext cx="204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what to do with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start/stop/.... 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08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(1/2)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71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Example: </a:t>
            </a:r>
            <a:r>
              <a:rPr lang="en-US" altLang="zh-TW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booting… (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Pidfile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Record (master) process id of the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service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Start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 Stop / Restart (Start after stop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easy way to access: “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service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service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start/stop/restart/reload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/…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Search 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rc.d</a:t>
            </a:r>
            <a:endParaRPr lang="en-US" altLang="zh-TW" sz="2400" dirty="0" smtClean="0">
              <a:solidFill>
                <a:srgbClr val="000000"/>
              </a:solidFill>
              <a:latin typeface="+mn-lt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1844824"/>
            <a:ext cx="7553671" cy="5847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Usage: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[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fast|force|one|quiet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](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start|stop|restart|rcvar|enabled|fetch|status|poll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58213" y="3257689"/>
            <a:ext cx="7841703" cy="132343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smtClean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cat 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/run/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ntpd.pid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660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 smtClean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 smtClean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kumimoji="0" lang="en-US" altLang="zh-TW" sz="16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ps</a:t>
            </a:r>
            <a:r>
              <a:rPr kumimoji="0"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aux | grep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root        </a:t>
            </a:r>
            <a:r>
              <a:rPr kumimoji="0" lang="en-US" altLang="zh-TW" sz="16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660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0.0  0.4  26132  18052  - 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Ss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 9Sep17      1:27.13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-g -c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ntp.conf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-p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/run/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ntpd.pid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-f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db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ntpd.drift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(2/2)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Status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Check the service is running or not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 configuration file if the service support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[one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| fast | force]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of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 smtClean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 smtClean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Start the service even if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XXXX_enable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en-US" altLang="zh-TW" dirty="0" smtClean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 start the service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 any error it encountered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(no prerequisite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test)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and 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rc_force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for an existing running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 (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pid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check)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rc_fast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Local installed service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Use </a:t>
            </a:r>
            <a:r>
              <a:rPr lang="en-US" altLang="zh-TW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path-to-</a:t>
            </a:r>
            <a:r>
              <a:rPr lang="en-US" altLang="zh-TW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rcscript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command to know which variable should set to “YES” to enable this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service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further information, read comments from that script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98159" y="3534013"/>
            <a:ext cx="5347682" cy="33239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pure-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pureftpd_flags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="&lt;set as needed&gt;"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pure-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daemon: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="/full/path/to/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auth_script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pureftpd_authsocket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/run/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ftpd.sock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uploadscript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daemon: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pureftpd_upload_enable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pureftpd_uploadscript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="/full/path/to/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upload_script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1755393"/>
            <a:ext cx="4025461" cy="116955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4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/local/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rc.d</a:t>
            </a:r>
            <a:r>
              <a:rPr kumimoji="0" lang="en-US" altLang="zh-TW" sz="14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/pure-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rcvar</a:t>
            </a:r>
            <a:endParaRPr kumimoji="0" lang="en-US" altLang="zh-TW" sz="1400" dirty="0">
              <a:solidFill>
                <a:srgbClr val="FFFF00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</a:t>
            </a:r>
            <a:endParaRPr kumimoji="0" lang="en-US" altLang="zh-TW" sz="14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="no"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  (default: "")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Basic Services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259586" cy="132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Common Flow of Running a Service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90600" y="1447799"/>
            <a:ext cx="7772400" cy="5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ports, packages, or source 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tarballs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pkg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 kde4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Configuration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specific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configuration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file(s)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kdm4_enable="YES"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/kdm4 start 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kdm4 start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Maintenance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Restarting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(1/3)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Local installed programs’ configuration files are located under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Daemon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.conf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user-program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endParaRPr lang="en-US" altLang="zh-TW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vimrc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screenrc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Default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 usually installed with .sample or .default suffix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or different suffix for different purpose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php.ini-recommended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copy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rename before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(2/3)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program with multiple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are usually located in 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program-name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apache*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postfix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configuration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files have clear comment at the beginning or before each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description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popular styles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&lt;space&gt;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Read documents to know each option’s meaning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364088" y="4221088"/>
            <a:ext cx="3657600" cy="1818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FontTx/>
              <a:buNone/>
            </a:pPr>
            <a:r>
              <a:rPr lang="en-US" altLang="zh-TW" sz="1200" dirty="0" smtClean="0">
                <a:solidFill>
                  <a:srgbClr val="000000"/>
                </a:solidFill>
              </a:rPr>
              <a:t># </a:t>
            </a:r>
            <a:r>
              <a:rPr lang="en-US" altLang="zh-TW" sz="1400" dirty="0" smtClean="0">
                <a:solidFill>
                  <a:srgbClr val="000000"/>
                </a:solidFill>
              </a:rPr>
              <a:t>pure-</a:t>
            </a:r>
            <a:r>
              <a:rPr lang="en-US" altLang="zh-TW" sz="1400" dirty="0" err="1" smtClean="0">
                <a:solidFill>
                  <a:srgbClr val="000000"/>
                </a:solidFill>
              </a:rPr>
              <a:t>ftpd.conf</a:t>
            </a: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IP address/port to listen to (default=all IP and port 21)</a:t>
            </a:r>
          </a:p>
          <a:p>
            <a:pPr>
              <a:buClrTx/>
              <a:buFontTx/>
              <a:buNone/>
            </a:pPr>
            <a:r>
              <a:rPr lang="en-US" altLang="zh-TW" sz="1400" dirty="0" smtClean="0">
                <a:solidFill>
                  <a:srgbClr val="000000"/>
                </a:solidFill>
              </a:rPr>
              <a:t>Bind                               </a:t>
            </a:r>
            <a:r>
              <a:rPr lang="en-US" altLang="zh-TW" sz="1400" dirty="0">
                <a:solidFill>
                  <a:srgbClr val="000000"/>
                </a:solidFill>
              </a:rPr>
              <a:t>127.0.0.1,21</a:t>
            </a: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Fork in background</a:t>
            </a:r>
          </a:p>
          <a:p>
            <a:pPr>
              <a:buClrTx/>
              <a:buFontTx/>
              <a:buNone/>
            </a:pPr>
            <a:r>
              <a:rPr lang="en-US" altLang="zh-TW" sz="1400" dirty="0" err="1">
                <a:solidFill>
                  <a:srgbClr val="000000"/>
                </a:solidFill>
              </a:rPr>
              <a:t>Daemonize</a:t>
            </a:r>
            <a:r>
              <a:rPr lang="en-US" altLang="zh-TW" sz="1400" dirty="0">
                <a:solidFill>
                  <a:srgbClr val="000000"/>
                </a:solidFill>
              </a:rPr>
              <a:t>                       yes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(3/3)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with local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effectiveness</a:t>
            </a:r>
            <a:r>
              <a:rPr lang="zh-TW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(e.g. http server)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Markup language-like 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&lt;directory /path&gt;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setting-for-this-path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&lt;/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directory&gt;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Samba</a:t>
            </a:r>
            <a:r>
              <a:rPr lang="zh-TW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rsync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devfs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yyyy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settings….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659287"/>
            <a:ext cx="5245846" cy="72400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r="12857"/>
          <a:stretch/>
        </p:blipFill>
        <p:spPr>
          <a:xfrm>
            <a:off x="4644008" y="1916831"/>
            <a:ext cx="4392488" cy="34438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 bwMode="auto">
          <a:xfrm>
            <a:off x="5076056" y="3284984"/>
            <a:ext cx="3960440" cy="13681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Scripts for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starting / stopping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 service</a:t>
            </a:r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What does RC means?</a:t>
            </a:r>
          </a:p>
        </p:txBody>
      </p:sp>
      <p:sp>
        <p:nvSpPr>
          <p:cNvPr id="6147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Commands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RunCom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</a:t>
            </a:r>
            <a:r>
              <a:rPr lang="en-US" altLang="zh-TW" dirty="0" smtClean="0">
                <a:ea typeface="新細明體" panose="02020500000000000000" pitchFamily="18" charset="-120"/>
              </a:rPr>
              <a:t>ommand scripts for auto-reboot and daemon startup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dirty="0" smtClean="0">
                <a:ea typeface="新細明體" panose="02020500000000000000" pitchFamily="18" charset="-120"/>
              </a:rPr>
              <a:t>(8)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r>
              <a:rPr lang="en-US" altLang="zh-TW" dirty="0">
                <a:ea typeface="新細明體" panose="02020500000000000000" pitchFamily="18" charset="-120"/>
                <a:hlinkClick r:id="rId3"/>
              </a:rPr>
              <a:t>https://</a:t>
            </a:r>
            <a:r>
              <a:rPr lang="en-US" altLang="zh-TW" dirty="0" smtClean="0">
                <a:ea typeface="新細明體" panose="02020500000000000000" pitchFamily="18" charset="-120"/>
                <a:hlinkClick r:id="rId3"/>
              </a:rPr>
              <a:t>www.freebsd.org/doc/handbook/configtuning-rcd.html</a:t>
            </a:r>
            <a:endParaRPr lang="zh-TW" altLang="en-US" b="1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789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Why do we need RC Script?</a:t>
            </a:r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 services on system startup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Starting and Stopping services in a standard way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Without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/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/pure-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 -g /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/run/pure-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ftpd.pid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 -A -c50 -B -C8 -D -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fftp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 -H -I15 -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lpam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ea typeface="新細明體" panose="02020500000000000000" pitchFamily="18" charset="-120"/>
                <a:cs typeface="Consolas" panose="020B0609020204030204" pitchFamily="49" charset="0"/>
              </a:rPr>
              <a:t>lunix</a:t>
            </a:r>
            <a:r>
              <a:rPr lang="en-US" altLang="zh-TW" dirty="0" smtClean="0">
                <a:ea typeface="新細明體" panose="02020500000000000000" pitchFamily="18" charset="-120"/>
                <a:cs typeface="Consolas" panose="020B0609020204030204" pitchFamily="49" charset="0"/>
              </a:rPr>
              <a:t> -L10000:8 -m4 -s -U133:022 -u100 -k99 -Z</a:t>
            </a:r>
          </a:p>
          <a:p>
            <a:pPr marL="457200" lvl="1" indent="0" eaLnBrk="1" hangingPunct="1"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			</a:t>
            </a:r>
            <a:r>
              <a:rPr lang="en-US" altLang="zh-TW" sz="28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v.s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.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service pure-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start</a:t>
            </a:r>
            <a:endParaRPr lang="zh-TW" altLang="en-US" dirty="0"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33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5376</TotalTime>
  <Words>707</Words>
  <Application>Microsoft Office PowerPoint</Application>
  <PresentationFormat>如螢幕大小 (4:3)</PresentationFormat>
  <Paragraphs>165</Paragraphs>
  <Slides>14</Slides>
  <Notes>14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14</vt:i4>
      </vt:variant>
    </vt:vector>
  </HeadingPairs>
  <TitlesOfParts>
    <vt:vector size="27" baseType="lpstr">
      <vt:lpstr>Futura Md BT</vt:lpstr>
      <vt:lpstr>華康標楷體(P)</vt:lpstr>
      <vt:lpstr>華康儷中黑(P)</vt:lpstr>
      <vt:lpstr>華康儷粗黑(P)</vt:lpstr>
      <vt:lpstr>新細明體</vt:lpstr>
      <vt:lpstr>標楷體</vt:lpstr>
      <vt:lpstr>Arial</vt:lpstr>
      <vt:lpstr>Calibri</vt:lpstr>
      <vt:lpstr>Consolas</vt:lpstr>
      <vt:lpstr>Times</vt:lpstr>
      <vt:lpstr>Times New Roman</vt:lpstr>
      <vt:lpstr>Wingdings</vt:lpstr>
      <vt:lpstr>CSCC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&amp; Settings</dc:title>
  <dc:creator>Tse-Han Wang</dc:creator>
  <cp:lastModifiedBy>Tse-Han Wang</cp:lastModifiedBy>
  <cp:revision>658</cp:revision>
  <cp:lastPrinted>2017-10-05T06:05:35Z</cp:lastPrinted>
  <dcterms:created xsi:type="dcterms:W3CDTF">1601-01-01T00:00:00Z</dcterms:created>
  <dcterms:modified xsi:type="dcterms:W3CDTF">2017-10-05T06:09:12Z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