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0"/>
  </p:handoutMasterIdLst>
  <p:sldIdLst>
    <p:sldId id="256" r:id="rId2"/>
    <p:sldId id="278" r:id="rId3"/>
    <p:sldId id="279" r:id="rId4"/>
    <p:sldId id="281" r:id="rId5"/>
    <p:sldId id="292" r:id="rId6"/>
    <p:sldId id="280" r:id="rId7"/>
    <p:sldId id="283" r:id="rId8"/>
    <p:sldId id="290" r:id="rId9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172" autoAdjust="0"/>
  </p:normalViewPr>
  <p:slideViewPr>
    <p:cSldViewPr>
      <p:cViewPr varScale="1">
        <p:scale>
          <a:sx n="112" d="100"/>
          <a:sy n="112" d="100"/>
        </p:scale>
        <p:origin x="15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D35FC-E083-45C2-943A-CDC20BA6C04E}" type="datetimeFigureOut">
              <a:rPr lang="zh-TW" altLang="en-US" smtClean="0"/>
              <a:t>2018/12/19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C860F-369A-4798-89D0-1AA21E50B7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4152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092225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66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046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9713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381242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341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054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818545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521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2757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05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242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79787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117942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2D8DE4AD-DBAF-42A8-9732-872DBB11C648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bsd.org/doc/handbook/network-nfs.html#network-autof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Automount</a:t>
            </a:r>
            <a:r>
              <a:rPr lang="en-US" altLang="zh-TW" dirty="0" smtClean="0">
                <a:ea typeface="新細明體" pitchFamily="18" charset="-120"/>
              </a:rPr>
              <a:t> NFS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Automatic mounting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467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Problems of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fstab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Maintenance of 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fstab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in large network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Crashed NFS server will make operation blocked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1800" dirty="0" err="1" smtClean="0">
                <a:ea typeface="新細明體" panose="02020500000000000000" pitchFamily="18" charset="-120"/>
              </a:rPr>
              <a:t>automount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(/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autofs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)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daemon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Mount filesystems when they are referenced and unmount them when they are no longer needed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Supply a list of </a:t>
            </a:r>
            <a:r>
              <a:rPr lang="en-US" altLang="zh-TW" sz="16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replicated filesystems 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to replace important but crashed NFS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Transparent to users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Products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automount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(from SUN Micro), simple and concise (Solaris/Linux)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amd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(from Jan-Simon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Pendry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), complicated but more powerful </a:t>
            </a:r>
            <a:r>
              <a:rPr lang="en-US" altLang="zh-TW" sz="16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(Obsolete)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autofs</a:t>
            </a:r>
            <a:r>
              <a:rPr lang="en-US" altLang="zh-TW" sz="1600" dirty="0">
                <a:ea typeface="新細明體" panose="02020500000000000000" pitchFamily="18" charset="-120"/>
              </a:rPr>
              <a:t>, 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starting </a:t>
            </a:r>
            <a:r>
              <a:rPr lang="en-US" altLang="zh-TW" sz="1600" dirty="0">
                <a:ea typeface="新細明體" panose="02020500000000000000" pitchFamily="18" charset="-120"/>
              </a:rPr>
              <a:t>with 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FreeBSD 10.1-RELEASE </a:t>
            </a:r>
            <a:r>
              <a:rPr lang="en-US" altLang="zh-TW" sz="1600" dirty="0">
                <a:ea typeface="新細明體" panose="02020500000000000000" pitchFamily="18" charset="-120"/>
              </a:rPr>
              <a:t>it has a new </a:t>
            </a:r>
            <a:r>
              <a:rPr lang="en-US" altLang="zh-TW" sz="1600" dirty="0" err="1">
                <a:ea typeface="新細明體" panose="02020500000000000000" pitchFamily="18" charset="-120"/>
              </a:rPr>
              <a:t>automounter</a:t>
            </a:r>
            <a:r>
              <a:rPr lang="en-US" altLang="zh-TW" sz="1600" dirty="0">
                <a:ea typeface="新細明體" panose="02020500000000000000" pitchFamily="18" charset="-120"/>
              </a:rPr>
              <a:t> very similar to the Solaris 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one</a:t>
            </a:r>
            <a:endParaRPr lang="en-US" altLang="zh-TW" sz="1600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>
                <a:ea typeface="新細明體" pitchFamily="18" charset="-120"/>
              </a:rPr>
              <a:t>a</a:t>
            </a:r>
            <a:r>
              <a:rPr lang="en-US" altLang="zh-TW" dirty="0" err="1" smtClean="0">
                <a:ea typeface="新細明體" pitchFamily="18" charset="-120"/>
              </a:rPr>
              <a:t>utofs</a:t>
            </a:r>
            <a:r>
              <a:rPr lang="en-US" altLang="zh-TW" dirty="0" smtClean="0">
                <a:ea typeface="新細明體" pitchFamily="18" charset="-120"/>
              </a:rPr>
              <a:t> (1</a:t>
            </a:r>
            <a:r>
              <a:rPr lang="en-US" altLang="zh-TW" dirty="0" smtClean="0">
                <a:ea typeface="新細明體" pitchFamily="18" charset="-120"/>
              </a:rPr>
              <a:t>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autofs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Kernel </a:t>
            </a:r>
            <a:r>
              <a:rPr lang="en-US" altLang="zh-TW" sz="1600" dirty="0">
                <a:ea typeface="新細明體" panose="02020500000000000000" pitchFamily="18" charset="-120"/>
              </a:rPr>
              <a:t>component: </a:t>
            </a:r>
            <a:r>
              <a:rPr lang="en-US" altLang="zh-TW" sz="1600" dirty="0" err="1">
                <a:ea typeface="新細明體" panose="02020500000000000000" pitchFamily="18" charset="-120"/>
              </a:rPr>
              <a:t>autofs</a:t>
            </a:r>
            <a:r>
              <a:rPr lang="en-US" altLang="zh-TW" sz="1600" dirty="0">
                <a:ea typeface="新細明體" panose="02020500000000000000" pitchFamily="18" charset="-120"/>
              </a:rPr>
              <a:t>(5)</a:t>
            </a:r>
          </a:p>
          <a:p>
            <a:pPr lvl="1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Userspace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600" dirty="0">
                <a:ea typeface="新細明體" panose="02020500000000000000" pitchFamily="18" charset="-120"/>
              </a:rPr>
              <a:t>applications</a:t>
            </a:r>
            <a:endParaRPr lang="en-US" altLang="zh-TW" sz="16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400" dirty="0" err="1" smtClean="0">
                <a:ea typeface="新細明體" panose="02020500000000000000" pitchFamily="18" charset="-120"/>
              </a:rPr>
              <a:t>automount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(8):</a:t>
            </a:r>
            <a:r>
              <a:rPr lang="zh-TW" altLang="en-US" sz="14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Update </a:t>
            </a:r>
            <a:r>
              <a:rPr lang="en-US" altLang="zh-TW" sz="1400" dirty="0" err="1" smtClean="0">
                <a:ea typeface="新細明體" panose="02020500000000000000" pitchFamily="18" charset="-120"/>
              </a:rPr>
              <a:t>autofs</a:t>
            </a:r>
            <a:r>
              <a:rPr lang="zh-TW" altLang="en-US" sz="14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mounts</a:t>
            </a:r>
          </a:p>
          <a:p>
            <a:pPr lvl="2" eaLnBrk="1" hangingPunct="1"/>
            <a:r>
              <a:rPr lang="en-US" altLang="zh-TW" sz="1400" dirty="0" err="1" smtClean="0">
                <a:ea typeface="新細明體" panose="02020500000000000000" pitchFamily="18" charset="-120"/>
              </a:rPr>
              <a:t>automountd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(8):</a:t>
            </a:r>
            <a:r>
              <a:rPr lang="zh-TW" altLang="en-US" sz="14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Daemon </a:t>
            </a:r>
            <a:r>
              <a:rPr lang="en-US" altLang="zh-TW" sz="1400" dirty="0">
                <a:ea typeface="新細明體" panose="02020500000000000000" pitchFamily="18" charset="-120"/>
              </a:rPr>
              <a:t>handling </a:t>
            </a:r>
            <a:r>
              <a:rPr lang="en-US" altLang="zh-TW" sz="1400" dirty="0" err="1">
                <a:ea typeface="新細明體" panose="02020500000000000000" pitchFamily="18" charset="-120"/>
              </a:rPr>
              <a:t>autofs</a:t>
            </a:r>
            <a:r>
              <a:rPr lang="en-US" altLang="zh-TW" sz="1400" dirty="0">
                <a:ea typeface="新細明體" panose="02020500000000000000" pitchFamily="18" charset="-120"/>
              </a:rPr>
              <a:t> mount	requests</a:t>
            </a:r>
            <a:endParaRPr lang="en-US" altLang="zh-TW" sz="14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400" dirty="0" err="1" smtClean="0">
                <a:ea typeface="新細明體" panose="02020500000000000000" pitchFamily="18" charset="-120"/>
              </a:rPr>
              <a:t>autounmountd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(8):</a:t>
            </a:r>
            <a:r>
              <a:rPr lang="zh-TW" altLang="en-US" sz="14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400" dirty="0" smtClean="0">
                <a:ea typeface="新細明體" panose="02020500000000000000" pitchFamily="18" charset="-120"/>
              </a:rPr>
              <a:t>Daemon </a:t>
            </a:r>
            <a:r>
              <a:rPr lang="en-US" altLang="zh-TW" sz="1400" dirty="0">
                <a:ea typeface="新細明體" panose="02020500000000000000" pitchFamily="18" charset="-120"/>
              </a:rPr>
              <a:t>unmounting </a:t>
            </a:r>
            <a:r>
              <a:rPr lang="en-US" altLang="zh-TW" sz="1400" dirty="0" err="1">
                <a:ea typeface="新細明體" panose="02020500000000000000" pitchFamily="18" charset="-120"/>
              </a:rPr>
              <a:t>automounted</a:t>
            </a:r>
            <a:r>
              <a:rPr lang="en-US" altLang="zh-TW" sz="1400" dirty="0">
                <a:ea typeface="新細明體" panose="02020500000000000000" pitchFamily="18" charset="-120"/>
              </a:rPr>
              <a:t> filesystems</a:t>
            </a:r>
            <a:endParaRPr lang="en-US" altLang="zh-TW" sz="14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Three 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kinds of configuration files (map)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Direct map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Indirect map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Master map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List which direct and indirect maps that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automount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should pay attention to </a:t>
            </a:r>
          </a:p>
          <a:p>
            <a:pPr lvl="1" eaLnBrk="1" hangingPunct="1"/>
            <a:r>
              <a:rPr lang="en-US" altLang="zh-TW" sz="1800" dirty="0" smtClean="0">
                <a:ea typeface="細明體" panose="02020509000000000000" pitchFamily="49" charset="-120"/>
              </a:rPr>
              <a:t>Difference between direct and indirect</a:t>
            </a:r>
          </a:p>
          <a:p>
            <a:pPr lvl="2" eaLnBrk="1" hangingPunct="1"/>
            <a:r>
              <a:rPr lang="en-US" altLang="zh-TW" sz="1600" dirty="0" smtClean="0">
                <a:ea typeface="細明體" panose="02020509000000000000" pitchFamily="49" charset="-120"/>
              </a:rPr>
              <a:t>All mount points in indirect map has common directory defined in master </a:t>
            </a:r>
            <a:r>
              <a:rPr lang="en-US" altLang="zh-TW" sz="1600" dirty="0" smtClean="0">
                <a:ea typeface="細明體" panose="02020509000000000000" pitchFamily="49" charset="-120"/>
              </a:rPr>
              <a:t>map</a:t>
            </a:r>
          </a:p>
          <a:p>
            <a:pPr lvl="1" eaLnBrk="1" hangingPunct="1"/>
            <a:endParaRPr lang="en-US" altLang="zh-TW" dirty="0">
              <a:ea typeface="細明體" panose="02020509000000000000" pitchFamily="49" charset="-120"/>
            </a:endParaRPr>
          </a:p>
          <a:p>
            <a:pPr eaLnBrk="1" hangingPunct="1"/>
            <a:r>
              <a:rPr lang="en-US" altLang="zh-TW" dirty="0">
                <a:ea typeface="細明體" panose="02020509000000000000" pitchFamily="49" charset="-120"/>
                <a:hlinkClick r:id="rId2"/>
              </a:rPr>
              <a:t>https://</a:t>
            </a:r>
            <a:r>
              <a:rPr lang="en-US" altLang="zh-TW" dirty="0" smtClean="0">
                <a:ea typeface="細明體" panose="02020509000000000000" pitchFamily="49" charset="-120"/>
                <a:hlinkClick r:id="rId2"/>
              </a:rPr>
              <a:t>www.freebsd.org/doc/handbook/network-nfs.html#network-autofs</a:t>
            </a:r>
            <a:endParaRPr lang="en-US" altLang="zh-TW" dirty="0" smtClean="0">
              <a:ea typeface="細明體" panose="02020509000000000000" pitchFamily="49" charset="-120"/>
            </a:endParaRPr>
          </a:p>
        </p:txBody>
      </p:sp>
      <p:grpSp>
        <p:nvGrpSpPr>
          <p:cNvPr id="2" name="群組 1"/>
          <p:cNvGrpSpPr/>
          <p:nvPr/>
        </p:nvGrpSpPr>
        <p:grpSpPr>
          <a:xfrm>
            <a:off x="3124200" y="3810000"/>
            <a:ext cx="4425950" cy="701675"/>
            <a:chOff x="3124200" y="1981200"/>
            <a:chExt cx="4425950" cy="701675"/>
          </a:xfrm>
        </p:grpSpPr>
        <p:sp>
          <p:nvSpPr>
            <p:cNvPr id="5124" name="AutoShape 4"/>
            <p:cNvSpPr>
              <a:spLocks/>
            </p:cNvSpPr>
            <p:nvPr/>
          </p:nvSpPr>
          <p:spPr bwMode="auto">
            <a:xfrm>
              <a:off x="3124200" y="2035175"/>
              <a:ext cx="381000" cy="609600"/>
            </a:xfrm>
            <a:prstGeom prst="rightBrace">
              <a:avLst>
                <a:gd name="adj1" fmla="val 1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5125" name="Text Box 5"/>
            <p:cNvSpPr txBox="1">
              <a:spLocks noChangeArrowheads="1"/>
            </p:cNvSpPr>
            <p:nvPr/>
          </p:nvSpPr>
          <p:spPr bwMode="auto">
            <a:xfrm>
              <a:off x="3489325" y="1981200"/>
              <a:ext cx="4060825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 dirty="0">
                  <a:solidFill>
                    <a:schemeClr val="accent2"/>
                  </a:solidFill>
                  <a:latin typeface="Times" panose="02020603050405020304" pitchFamily="18" charset="0"/>
                </a:rPr>
                <a:t>Provide information about filesystems</a:t>
              </a:r>
            </a:p>
            <a:p>
              <a:r>
                <a:rPr lang="en-US" altLang="zh-TW" sz="2000" dirty="0">
                  <a:solidFill>
                    <a:schemeClr val="accent2"/>
                  </a:solidFill>
                  <a:latin typeface="Times" panose="02020603050405020304" pitchFamily="18" charset="0"/>
                </a:rPr>
                <a:t>that are to be </a:t>
              </a:r>
              <a:r>
                <a:rPr lang="en-US" altLang="zh-TW" sz="2000" dirty="0" err="1">
                  <a:solidFill>
                    <a:schemeClr val="accent2"/>
                  </a:solidFill>
                  <a:latin typeface="Times" panose="02020603050405020304" pitchFamily="18" charset="0"/>
                </a:rPr>
                <a:t>automounted</a:t>
              </a:r>
              <a:endParaRPr lang="en-US" altLang="zh-TW" sz="2000" dirty="0">
                <a:solidFill>
                  <a:schemeClr val="accent2"/>
                </a:solidFill>
                <a:latin typeface="Times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autofs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Example of </a:t>
            </a:r>
            <a:r>
              <a:rPr lang="en-US" altLang="zh-TW" dirty="0" err="1">
                <a:ea typeface="新細明體" panose="02020500000000000000" pitchFamily="18" charset="-120"/>
              </a:rPr>
              <a:t>auto_master</a:t>
            </a:r>
            <a:r>
              <a:rPr lang="en-US" altLang="zh-TW" dirty="0">
                <a:ea typeface="新細明體" panose="02020500000000000000" pitchFamily="18" charset="-120"/>
              </a:rPr>
              <a:t> and map </a:t>
            </a:r>
            <a:r>
              <a:rPr lang="en-US" altLang="zh-TW" dirty="0" smtClean="0">
                <a:ea typeface="新細明體" panose="02020500000000000000" pitchFamily="18" charset="-120"/>
              </a:rPr>
              <a:t>file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auto_master</a:t>
            </a:r>
            <a:r>
              <a:rPr lang="en-US" altLang="zh-TW" dirty="0" smtClean="0">
                <a:ea typeface="新細明體" panose="02020500000000000000" pitchFamily="18" charset="-120"/>
              </a:rPr>
              <a:t>(5)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847850" y="2325687"/>
            <a:ext cx="4619598" cy="92333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/net 	/etc/auto.net		-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rw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intr</a:t>
            </a:r>
            <a:endParaRPr lang="en-US" altLang="zh-TW" dirty="0">
              <a:solidFill>
                <a:schemeClr val="bg1"/>
              </a:solidFill>
              <a:latin typeface="+mj-lt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/-	/etc/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auto.direct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		-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ro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altLang="zh-TW" dirty="0" err="1" smtClean="0">
                <a:solidFill>
                  <a:schemeClr val="bg1"/>
                </a:solidFill>
                <a:latin typeface="+mj-lt"/>
              </a:rPr>
              <a:t>intr</a:t>
            </a:r>
            <a:endParaRPr lang="en-US" altLang="zh-TW" dirty="0" smtClean="0">
              <a:solidFill>
                <a:schemeClr val="bg1"/>
              </a:solidFill>
              <a:latin typeface="+mj-lt"/>
            </a:endParaRPr>
          </a:p>
          <a:p>
            <a:pPr>
              <a:defRPr/>
            </a:pP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+</a:t>
            </a:r>
            <a:r>
              <a:rPr lang="en-US" altLang="zh-TW" dirty="0" err="1" smtClean="0">
                <a:solidFill>
                  <a:schemeClr val="bg1"/>
                </a:solidFill>
                <a:latin typeface="+mj-lt"/>
              </a:rPr>
              <a:t>autofs.map</a:t>
            </a:r>
            <a:endParaRPr lang="en-US" altLang="zh-TW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847850" y="4618672"/>
            <a:ext cx="6317755" cy="1477328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WWW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rw,soft,nosuid,vers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=2	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vega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:/home/www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mail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rw,soft,nosuid,quota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ccserv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:/spool/mail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ftp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ro,soft,nosuid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	ftp:/</a:t>
            </a:r>
            <a:r>
              <a:rPr lang="en-US" altLang="zh-TW" dirty="0" smtClean="0">
                <a:solidFill>
                  <a:schemeClr val="bg1"/>
                </a:solidFill>
                <a:latin typeface="+mn-lt"/>
              </a:rPr>
              <a:t>home/ftp</a:t>
            </a:r>
          </a:p>
          <a:p>
            <a:pPr>
              <a:defRPr/>
            </a:pPr>
            <a:r>
              <a:rPr lang="en-US" altLang="zh-TW" dirty="0" smtClean="0">
                <a:solidFill>
                  <a:schemeClr val="bg1"/>
                </a:solidFill>
                <a:latin typeface="+mn-lt"/>
              </a:rPr>
              <a:t>*	-intr,nfsv4		magpie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:/share</a:t>
            </a:r>
            <a:r>
              <a:rPr lang="en-US" altLang="zh-TW" dirty="0" smtClean="0">
                <a:solidFill>
                  <a:schemeClr val="bg1"/>
                </a:solidFill>
                <a:latin typeface="+mn-lt"/>
              </a:rPr>
              <a:t>/&amp;</a:t>
            </a:r>
          </a:p>
          <a:p>
            <a:pPr>
              <a:defRPr/>
            </a:pPr>
            <a:r>
              <a:rPr lang="en-US" altLang="zh-TW" dirty="0" smtClean="0">
                <a:solidFill>
                  <a:schemeClr val="bg1"/>
                </a:solidFill>
                <a:latin typeface="+mn-lt"/>
              </a:rPr>
              <a:t>sys				dragon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:/sys/${OSNAME</a:t>
            </a:r>
            <a:r>
              <a:rPr lang="en-US" altLang="zh-TW" dirty="0" smtClean="0">
                <a:solidFill>
                  <a:schemeClr val="bg1"/>
                </a:solidFill>
                <a:latin typeface="+mn-lt"/>
              </a:rPr>
              <a:t>}</a:t>
            </a:r>
            <a:endParaRPr lang="en-US" altLang="zh-TW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847850" y="3743959"/>
            <a:ext cx="6057900" cy="646113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vlsi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/vlsi1	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rw,soft,nosuid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	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scorpio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:/vlsi1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vlsi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/vlsi2		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rw,soft,nosuid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	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scorpio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:/vlsi2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779463" y="2455862"/>
            <a:ext cx="890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chemeClr val="tx2"/>
                </a:solidFill>
                <a:latin typeface="Monotype Corsiva" panose="03010101010201010101" pitchFamily="66" charset="0"/>
              </a:rPr>
              <a:t>master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779463" y="4872672"/>
            <a:ext cx="998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chemeClr val="tx2"/>
                </a:solidFill>
                <a:latin typeface="Monotype Corsiva" panose="03010101010201010101" pitchFamily="66" charset="0"/>
              </a:rPr>
              <a:t>indirect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855663" y="3845559"/>
            <a:ext cx="785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chemeClr val="tx2"/>
                </a:solidFill>
                <a:latin typeface="Monotype Corsiva" panose="03010101010201010101" pitchFamily="66" charset="0"/>
              </a:rPr>
              <a:t>direct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1778000" y="1916668"/>
            <a:ext cx="4788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err="1" smtClean="0">
                <a:latin typeface="+mj-lt"/>
              </a:rPr>
              <a:t>mountpoint</a:t>
            </a:r>
            <a:r>
              <a:rPr lang="en-US" altLang="zh-TW" b="1" dirty="0" smtClean="0">
                <a:latin typeface="+mj-lt"/>
              </a:rPr>
              <a:t>	</a:t>
            </a:r>
            <a:r>
              <a:rPr lang="en-US" altLang="zh-TW" b="1" dirty="0" err="1" smtClean="0">
                <a:latin typeface="+mj-lt"/>
              </a:rPr>
              <a:t>map_name</a:t>
            </a:r>
            <a:r>
              <a:rPr lang="en-US" altLang="zh-TW" b="1" dirty="0" smtClean="0">
                <a:latin typeface="+mj-lt"/>
              </a:rPr>
              <a:t>	[-</a:t>
            </a:r>
            <a:r>
              <a:rPr lang="en-US" altLang="zh-TW" b="1" dirty="0">
                <a:latin typeface="+mj-lt"/>
              </a:rPr>
              <a:t>options]</a:t>
            </a:r>
            <a:endParaRPr lang="zh-TW" altLang="en-US" b="1" dirty="0">
              <a:latin typeface="+mj-lt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847850" y="3358487"/>
            <a:ext cx="4660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>
                <a:latin typeface="+mj-lt"/>
              </a:rPr>
              <a:t>k</a:t>
            </a:r>
            <a:r>
              <a:rPr lang="en-US" altLang="zh-TW" b="1" dirty="0" smtClean="0">
                <a:latin typeface="+mj-lt"/>
              </a:rPr>
              <a:t>ey		[-</a:t>
            </a:r>
            <a:r>
              <a:rPr lang="en-US" altLang="zh-TW" b="1" dirty="0">
                <a:latin typeface="+mj-lt"/>
              </a:rPr>
              <a:t>options</a:t>
            </a:r>
            <a:r>
              <a:rPr lang="en-US" altLang="zh-TW" b="1" dirty="0" smtClean="0">
                <a:latin typeface="+mj-lt"/>
              </a:rPr>
              <a:t>]	location</a:t>
            </a:r>
            <a:endParaRPr lang="zh-TW" altLang="en-US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/>
              <a:t>autofs</a:t>
            </a:r>
            <a:r>
              <a:rPr lang="en-US" altLang="zh-TW" dirty="0" smtClean="0"/>
              <a:t> (3)</a:t>
            </a:r>
            <a:endParaRPr lang="en-US" altLang="zh-TW" dirty="0" smtClean="0">
              <a:ea typeface="新細明體" pitchFamily="18" charset="-120"/>
            </a:endParaRPr>
          </a:p>
        </p:txBody>
      </p:sp>
      <p:graphicFrame>
        <p:nvGraphicFramePr>
          <p:cNvPr id="56405" name="Group 8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45252907"/>
              </p:ext>
            </p:extLst>
          </p:nvPr>
        </p:nvGraphicFramePr>
        <p:xfrm>
          <a:off x="990600" y="1295400"/>
          <a:ext cx="7467600" cy="2679704"/>
        </p:xfrm>
        <a:graphic>
          <a:graphicData uri="http://schemas.openxmlformats.org/drawingml/2006/table">
            <a:tbl>
              <a:tblPr/>
              <a:tblGrid>
                <a:gridCol w="1336675"/>
                <a:gridCol w="6130925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ARCH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Expands to the output of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uname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-p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CPU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Same as ARCH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Expands to the output of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uname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-n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OSNAME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Expands to the output of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uname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-s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OSREL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Expands to the output of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uname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-r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OSVERS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Expands to the output of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uname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–v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&amp;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Volume name being resolved</a:t>
                      </a: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57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autofs</a:t>
            </a:r>
            <a:r>
              <a:rPr lang="en-US" altLang="zh-TW" dirty="0" smtClean="0">
                <a:ea typeface="新細明體" pitchFamily="18" charset="-120"/>
              </a:rPr>
              <a:t> (4)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Master map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auto_master</a:t>
            </a:r>
            <a:r>
              <a:rPr lang="en-US" altLang="zh-TW" dirty="0" smtClean="0">
                <a:ea typeface="新細明體" panose="02020500000000000000" pitchFamily="18" charset="-120"/>
              </a:rPr>
              <a:t>				(FreeBSD)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auto.master</a:t>
            </a:r>
            <a:r>
              <a:rPr lang="en-US" altLang="zh-TW" dirty="0" smtClean="0">
                <a:ea typeface="新細明體" panose="02020500000000000000" pitchFamily="18" charset="-120"/>
              </a:rPr>
              <a:t>				(Linux)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auto_master</a:t>
            </a:r>
            <a:r>
              <a:rPr lang="en-US" altLang="zh-TW" dirty="0" smtClean="0">
                <a:ea typeface="新細明體" panose="02020500000000000000" pitchFamily="18" charset="-120"/>
              </a:rPr>
              <a:t>				(Solaris)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Restart 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automounter</a:t>
            </a:r>
            <a:r>
              <a:rPr lang="en-US" altLang="zh-TW" dirty="0" smtClean="0">
                <a:ea typeface="新細明體" panose="02020500000000000000" pitchFamily="18" charset="-120"/>
              </a:rPr>
              <a:t> when you change the maps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automount</a:t>
            </a:r>
            <a:r>
              <a:rPr lang="en-US" altLang="zh-TW" dirty="0" smtClean="0">
                <a:ea typeface="新細明體" panose="02020500000000000000" pitchFamily="18" charset="-120"/>
              </a:rPr>
              <a:t>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</a:t>
            </a:r>
            <a:r>
              <a:rPr lang="en-US" altLang="zh-TW" dirty="0" smtClean="0">
                <a:ea typeface="新細明體" panose="02020500000000000000" pitchFamily="18" charset="-120"/>
              </a:rPr>
              <a:t>}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automountd</a:t>
            </a:r>
            <a:r>
              <a:rPr lang="en-US" altLang="zh-TW" dirty="0" smtClean="0">
                <a:ea typeface="新細明體" panose="02020500000000000000" pitchFamily="18" charset="-120"/>
              </a:rPr>
              <a:t>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</a:t>
            </a:r>
            <a:r>
              <a:rPr lang="en-US" altLang="zh-TW" dirty="0" smtClean="0">
                <a:ea typeface="新細明體" panose="02020500000000000000" pitchFamily="18" charset="-120"/>
              </a:rPr>
              <a:t>}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autounmountd</a:t>
            </a:r>
            <a:r>
              <a:rPr lang="en-US" altLang="zh-TW" dirty="0" smtClean="0">
                <a:ea typeface="新細明體" panose="02020500000000000000" pitchFamily="18" charset="-120"/>
              </a:rPr>
              <a:t>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</a:t>
            </a:r>
            <a:r>
              <a:rPr lang="en-US" altLang="zh-TW" dirty="0" smtClean="0">
                <a:ea typeface="新細明體" panose="02020500000000000000" pitchFamily="18" charset="-120"/>
              </a:rPr>
              <a:t>}		(FreeBSD)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init.d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autofs</a:t>
            </a:r>
            <a:r>
              <a:rPr lang="en-US" altLang="zh-TW" dirty="0" smtClean="0">
                <a:ea typeface="新細明體" panose="02020500000000000000" pitchFamily="18" charset="-120"/>
              </a:rPr>
              <a:t>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</a:t>
            </a:r>
            <a:r>
              <a:rPr lang="en-US" altLang="zh-TW" dirty="0" smtClean="0">
                <a:ea typeface="新細明體" panose="02020500000000000000" pitchFamily="18" charset="-120"/>
              </a:rPr>
              <a:t>}			(</a:t>
            </a:r>
            <a:r>
              <a:rPr lang="en-US" altLang="zh-TW" dirty="0" err="1" smtClean="0">
                <a:ea typeface="新細明體" panose="02020500000000000000" pitchFamily="18" charset="-120"/>
              </a:rPr>
              <a:t>Solairs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init.d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autofs</a:t>
            </a:r>
            <a:r>
              <a:rPr lang="en-US" altLang="zh-TW" dirty="0" smtClean="0">
                <a:ea typeface="新細明體" panose="02020500000000000000" pitchFamily="18" charset="-120"/>
              </a:rPr>
              <a:t> {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start|stop|reload|status</a:t>
            </a:r>
            <a:r>
              <a:rPr lang="en-US" altLang="zh-TW" dirty="0" smtClean="0">
                <a:ea typeface="新細明體" panose="02020500000000000000" pitchFamily="18" charset="-120"/>
              </a:rPr>
              <a:t>}	(Linux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eaLnBrk="1" hangingPunct="1"/>
            <a:r>
              <a:rPr lang="en-US" altLang="zh-TW" dirty="0" err="1">
                <a:ea typeface="新細明體" panose="02020500000000000000" pitchFamily="18" charset="-120"/>
              </a:rPr>
              <a:t>autofs</a:t>
            </a:r>
            <a:r>
              <a:rPr lang="en-US" altLang="zh-TW" dirty="0">
                <a:ea typeface="新細明體" panose="02020500000000000000" pitchFamily="18" charset="-120"/>
              </a:rPr>
              <a:t> in FreeBSD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Edit </a:t>
            </a:r>
            <a:r>
              <a:rPr lang="en-US" altLang="zh-TW" dirty="0" err="1">
                <a:ea typeface="新細明體" panose="02020500000000000000" pitchFamily="18" charset="-120"/>
              </a:rPr>
              <a:t>rc.conf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200400" y="5867400"/>
            <a:ext cx="1996059" cy="830997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…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autofs_enable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="YES"</a:t>
            </a:r>
          </a:p>
          <a:p>
            <a:pPr>
              <a:defRPr/>
            </a:pPr>
            <a:r>
              <a:rPr lang="en-US" altLang="zh-TW" sz="1600" dirty="0" smtClean="0">
                <a:solidFill>
                  <a:schemeClr val="bg1"/>
                </a:solidFill>
                <a:latin typeface="+mn-lt"/>
              </a:rPr>
              <a:t>…</a:t>
            </a:r>
            <a:endParaRPr lang="en-US" altLang="zh-TW" sz="16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autofs</a:t>
            </a:r>
            <a:r>
              <a:rPr lang="en-US" altLang="zh-TW" dirty="0" smtClean="0">
                <a:ea typeface="新細明體" pitchFamily="18" charset="-120"/>
              </a:rPr>
              <a:t> (5)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Replicated filesystem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There are several identical NFS and I would like to mount anyone of them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Constrain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Read-only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These replicated filesystem should be truly identical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Automounter will choose a server based on its own idea of which one is the best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600200" y="4648200"/>
            <a:ext cx="6767512" cy="70802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/man		-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ro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	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chimchim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:/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/man band(1):/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/man</a:t>
            </a:r>
          </a:p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/www/data	-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ro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	ccbsd4,altair:/www/data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/>
              <a:t>autofs</a:t>
            </a:r>
            <a:r>
              <a:rPr lang="en-US" altLang="zh-TW" dirty="0" smtClean="0"/>
              <a:t> (6)</a:t>
            </a:r>
            <a:endParaRPr lang="zh-TW" altLang="en-US" dirty="0" smtClean="0"/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Automatic </a:t>
            </a:r>
            <a:r>
              <a:rPr lang="en-US" altLang="zh-TW" dirty="0" err="1" smtClean="0"/>
              <a:t>automounts</a:t>
            </a:r>
            <a:endParaRPr lang="en-US" altLang="zh-TW" dirty="0" smtClean="0"/>
          </a:p>
          <a:p>
            <a:pPr lvl="1" eaLnBrk="1" hangingPunct="1"/>
            <a:r>
              <a:rPr lang="en-US" altLang="zh-TW" b="1" i="1" dirty="0" err="1" smtClean="0"/>
              <a:t>automount</a:t>
            </a:r>
            <a:r>
              <a:rPr lang="en-US" altLang="zh-TW" dirty="0" smtClean="0"/>
              <a:t> can query the </a:t>
            </a:r>
            <a:r>
              <a:rPr lang="en-US" altLang="zh-TW" b="1" i="1" dirty="0" err="1" smtClean="0"/>
              <a:t>mountd</a:t>
            </a:r>
            <a:r>
              <a:rPr lang="en-US" altLang="zh-TW" dirty="0" smtClean="0"/>
              <a:t> to find out what filesystems the server exports</a:t>
            </a:r>
          </a:p>
          <a:p>
            <a:pPr lvl="1" eaLnBrk="1" hangingPunct="1"/>
            <a:r>
              <a:rPr lang="en-US" altLang="zh-TW" dirty="0" smtClean="0"/>
              <a:t>Using -host as map name in the master map file</a:t>
            </a:r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-host does not enumerate all possible hosts  </a:t>
            </a:r>
          </a:p>
          <a:p>
            <a:pPr lvl="2" eaLnBrk="1" hangingPunct="1"/>
            <a:r>
              <a:rPr lang="en-US" altLang="zh-TW" dirty="0" smtClean="0"/>
              <a:t>It waits for individual subdirectory names to be referenced </a:t>
            </a:r>
          </a:p>
          <a:p>
            <a:pPr lvl="2" eaLnBrk="1" hangingPunct="1"/>
            <a:r>
              <a:rPr lang="en-US" altLang="zh-TW" dirty="0" smtClean="0"/>
              <a:t>If </a:t>
            </a:r>
            <a:r>
              <a:rPr lang="en-US" altLang="zh-TW" dirty="0" err="1" smtClean="0"/>
              <a:t>chimchim</a:t>
            </a:r>
            <a:r>
              <a:rPr lang="en-US" altLang="zh-TW" dirty="0" smtClean="0"/>
              <a:t> exports </a:t>
            </a:r>
            <a:r>
              <a:rPr lang="en-US" altLang="zh-TW" b="1" dirty="0" smtClean="0"/>
              <a:t>/</a:t>
            </a:r>
            <a:r>
              <a:rPr lang="en-US" altLang="zh-TW" b="1" dirty="0" err="1" smtClean="0"/>
              <a:t>usr</a:t>
            </a:r>
            <a:r>
              <a:rPr lang="en-US" altLang="zh-TW" b="1" dirty="0" smtClean="0"/>
              <a:t>/share/man</a:t>
            </a:r>
          </a:p>
          <a:p>
            <a:pPr lvl="3" eaLnBrk="1" hangingPunct="1"/>
            <a:r>
              <a:rPr lang="en-US" altLang="zh-TW" dirty="0" err="1" smtClean="0"/>
              <a:t>Automount</a:t>
            </a:r>
            <a:r>
              <a:rPr lang="en-US" altLang="zh-TW" dirty="0" smtClean="0"/>
              <a:t> at the path  </a:t>
            </a:r>
            <a:r>
              <a:rPr lang="en-US" altLang="zh-TW" b="1" dirty="0" smtClean="0"/>
              <a:t>/net/</a:t>
            </a:r>
            <a:r>
              <a:rPr lang="en-US" altLang="zh-TW" b="1" dirty="0" err="1" smtClean="0"/>
              <a:t>chimchim</a:t>
            </a:r>
            <a:r>
              <a:rPr lang="en-US" altLang="zh-TW" b="1" dirty="0" smtClean="0"/>
              <a:t>/</a:t>
            </a:r>
            <a:r>
              <a:rPr lang="en-US" altLang="zh-TW" b="1" dirty="0" err="1" smtClean="0"/>
              <a:t>usr</a:t>
            </a:r>
            <a:r>
              <a:rPr lang="en-US" altLang="zh-TW" b="1" dirty="0" smtClean="0"/>
              <a:t>/share/man</a:t>
            </a:r>
            <a:endParaRPr lang="zh-TW" altLang="en-US" b="1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00200" y="3124200"/>
            <a:ext cx="6080125" cy="40005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/net		-host			-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nosuid,soft</a:t>
            </a: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2419</TotalTime>
  <Words>336</Words>
  <Application>Microsoft Office PowerPoint</Application>
  <PresentationFormat>如螢幕大小 (4:3)</PresentationFormat>
  <Paragraphs>112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20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Monotype Corsiva</vt:lpstr>
      <vt:lpstr>Times</vt:lpstr>
      <vt:lpstr>Times New Roman</vt:lpstr>
      <vt:lpstr>Wingdings</vt:lpstr>
      <vt:lpstr>Computer Center</vt:lpstr>
      <vt:lpstr>Automount NFS</vt:lpstr>
      <vt:lpstr>Automatic mounting </vt:lpstr>
      <vt:lpstr>autofs (1)</vt:lpstr>
      <vt:lpstr>autofs (2)</vt:lpstr>
      <vt:lpstr>autofs (3)</vt:lpstr>
      <vt:lpstr>autofs (4)</vt:lpstr>
      <vt:lpstr>autofs (5)</vt:lpstr>
      <vt:lpstr>autofs (6)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Automount</dc:title>
  <dc:creator>Tse-Han Wang</dc:creator>
  <cp:lastModifiedBy>Tse-Han Wang</cp:lastModifiedBy>
  <cp:revision>725</cp:revision>
  <cp:lastPrinted>2017-12-18T08:58:14Z</cp:lastPrinted>
  <dcterms:created xsi:type="dcterms:W3CDTF">1601-01-01T00:00:00Z</dcterms:created>
  <dcterms:modified xsi:type="dcterms:W3CDTF">2018-12-19T16:00:32Z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