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296" r:id="rId2"/>
    <p:sldId id="325" r:id="rId3"/>
    <p:sldId id="317" r:id="rId4"/>
    <p:sldId id="318" r:id="rId5"/>
    <p:sldId id="316" r:id="rId6"/>
    <p:sldId id="319" r:id="rId7"/>
    <p:sldId id="320" r:id="rId8"/>
    <p:sldId id="321" r:id="rId9"/>
    <p:sldId id="322" r:id="rId10"/>
    <p:sldId id="323" r:id="rId11"/>
    <p:sldId id="328" r:id="rId12"/>
    <p:sldId id="324" r:id="rId13"/>
    <p:sldId id="330" r:id="rId14"/>
    <p:sldId id="329" r:id="rId15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75" autoAdjust="0"/>
    <p:restoredTop sz="94670" autoAdjust="0"/>
  </p:normalViewPr>
  <p:slideViewPr>
    <p:cSldViewPr>
      <p:cViewPr varScale="1">
        <p:scale>
          <a:sx n="110" d="100"/>
          <a:sy n="110" d="100"/>
        </p:scale>
        <p:origin x="144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758E2-AF94-46C6-8EFF-8589C253508F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3E150-9ABE-4E71-AFB8-6DF5A3872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572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3125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9E8889-162E-4345-8460-9B706C92EC5D}" type="datetimeFigureOut">
              <a:rPr lang="zh-TW" altLang="en-US"/>
              <a:pPr>
                <a:defRPr/>
              </a:pPr>
              <a:t>2018/10/10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7426" y="3228896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3125" y="6456612"/>
            <a:ext cx="4278841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363BDCE-F6B9-4F81-8AEF-6D7A561295D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856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6948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024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662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07844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39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7343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49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145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84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479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2827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9253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 cap="rnd">
                <a:solidFill>
                  <a:srgbClr val="99CCFF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1C0996B6-C397-49AA-A8AA-8929855E8698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GUID Partition Table</a:t>
            </a:r>
            <a:endParaRPr lang="zh-TW" altLang="en-US" dirty="0" smtClean="0"/>
          </a:p>
        </p:txBody>
      </p:sp>
      <p:sp>
        <p:nvSpPr>
          <p:cNvPr id="4099" name="副標題 4"/>
          <p:cNvSpPr>
            <a:spLocks noGrp="1"/>
          </p:cNvSpPr>
          <p:nvPr>
            <p:ph type="subTitle" sz="quarter" idx="1"/>
          </p:nvPr>
        </p:nvSpPr>
        <p:spPr>
          <a:xfrm>
            <a:off x="2128838" y="3400425"/>
            <a:ext cx="6400800" cy="2847975"/>
          </a:xfrm>
        </p:spPr>
        <p:txBody>
          <a:bodyPr/>
          <a:lstStyle/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en-US" altLang="zh-TW" smtClean="0"/>
              <a:t>Unified Extensible Firmware Interface (UEFI)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en-US" altLang="zh-TW" smtClean="0"/>
              <a:t>Master Boot Record (MBR)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en-US" altLang="zh-TW" smtClean="0"/>
              <a:t>GUID Partition Table (GPT)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(5/9)</a:t>
            </a:r>
            <a:endParaRPr 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GPT header (LBA 1)</a:t>
            </a:r>
          </a:p>
        </p:txBody>
      </p:sp>
      <p:graphicFrame>
        <p:nvGraphicFramePr>
          <p:cNvPr id="5" name="表格 3"/>
          <p:cNvGraphicFramePr>
            <a:graphicFrameLocks noGrp="1"/>
          </p:cNvGraphicFramePr>
          <p:nvPr/>
        </p:nvGraphicFramePr>
        <p:xfrm>
          <a:off x="758825" y="1905000"/>
          <a:ext cx="8232775" cy="4651371"/>
        </p:xfrm>
        <a:graphic>
          <a:graphicData uri="http://schemas.openxmlformats.org/drawingml/2006/table">
            <a:tbl>
              <a:tblPr/>
              <a:tblGrid>
                <a:gridCol w="619927"/>
                <a:gridCol w="798229"/>
                <a:gridCol w="6814619"/>
              </a:tblGrid>
              <a:tr h="2754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Offset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Length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Contents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Signature ("</a:t>
                      </a:r>
                      <a:r>
                        <a:rPr lang="fr-FR" sz="1600" dirty="0">
                          <a:solidFill>
                            <a:srgbClr val="FF0000"/>
                          </a:solidFill>
                          <a:effectLst/>
                        </a:rPr>
                        <a:t>EFI PART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", 45 46 49 20 50 41 52 54)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19321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Revision (For GPT version 1.0 (through at least UEFI version 2.3.1), the value is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00 00 01 00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Header size in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little endian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(in bytes, usually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5C 00 00 00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meaning 92 bytes)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CRC32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of header (0 to header size), with this field zeroed during calculation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Reserved; must be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zero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Current LBA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(location of this header copy)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Backup LBA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(location of the other header copy)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First usable LBA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for partitions (primary partition table last LBA + 1)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Last usable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LBA (secondary partition table first LBA - 1)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16 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Disk GUID (also referred as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UUID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UNIXes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Partition entries starting LBA (always 2 in primary copy)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Number of partition entries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Size of a partition entry (usually 128)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CRC32 of partition array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>
                          <a:solidFill>
                            <a:schemeClr val="tx1"/>
                          </a:solidFill>
                          <a:effectLst/>
                        </a:rPr>
                        <a:t>*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Reserved; must be zeroes for the rest of the block (420 bytes for a 512-byte LBA)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 algn="l" rtl="0" eaLnBrk="0" fontAlgn="base" hangingPunct="0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pPr>
              <a:defRPr/>
            </a:pPr>
            <a:r>
              <a:rPr lang="en-US" altLang="zh-TW" kern="0" dirty="0" smtClean="0"/>
              <a:t>GPT header (LBA 1)</a:t>
            </a:r>
          </a:p>
          <a:p>
            <a:pPr lvl="1">
              <a:defRPr/>
            </a:pPr>
            <a:r>
              <a:rPr lang="en-US" altLang="zh-TW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if=/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dev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/ada0 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=512 count=1 skip=1 | 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hd</a:t>
            </a:r>
            <a:endParaRPr lang="en-US" altLang="zh-TW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(6/9)</a:t>
            </a:r>
            <a:endParaRPr lang="en-US" dirty="0"/>
          </a:p>
        </p:txBody>
      </p:sp>
      <p:pic>
        <p:nvPicPr>
          <p:cNvPr id="14340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2514600"/>
            <a:ext cx="7772400" cy="1898650"/>
          </a:xfrm>
        </p:spPr>
      </p:pic>
      <p:sp>
        <p:nvSpPr>
          <p:cNvPr id="6" name="Rectangle 6"/>
          <p:cNvSpPr/>
          <p:nvPr/>
        </p:nvSpPr>
        <p:spPr bwMode="auto">
          <a:xfrm>
            <a:off x="4419600" y="2700000"/>
            <a:ext cx="1143000" cy="162000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010400" y="2700000"/>
            <a:ext cx="838200" cy="162000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8" name="Rectangle 6"/>
          <p:cNvSpPr/>
          <p:nvPr/>
        </p:nvSpPr>
        <p:spPr bwMode="auto">
          <a:xfrm>
            <a:off x="5616000" y="2700000"/>
            <a:ext cx="1143000" cy="162000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</a:t>
            </a:r>
            <a:r>
              <a:rPr lang="en-US" dirty="0"/>
              <a:t>7</a:t>
            </a:r>
            <a:r>
              <a:rPr lang="en-US" dirty="0" smtClean="0"/>
              <a:t>/9)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Partition entries (LBA 2)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24000" y="2362200"/>
          <a:ext cx="6477000" cy="2925792"/>
        </p:xfrm>
        <a:graphic>
          <a:graphicData uri="http://schemas.openxmlformats.org/drawingml/2006/table">
            <a:tbl>
              <a:tblPr/>
              <a:tblGrid>
                <a:gridCol w="807403"/>
                <a:gridCol w="1097597"/>
                <a:gridCol w="4572000"/>
              </a:tblGrid>
              <a:tr h="3657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Offset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Length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Contents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16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Partition type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GUID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16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Unique partition GUID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First LBA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(little-endian)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Last LBA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(inclusive, usually odd)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Attribute flags (e.g. bit 60 denotes read-only)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72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</a:rPr>
                        <a:t>Partition name 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</a:rPr>
                        <a:t>(36 </a:t>
                      </a:r>
                      <a:r>
                        <a:rPr lang="fr-FR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UTF-16LE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</a:rPr>
                        <a:t> code units)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ctr"/>
                      <a:endParaRPr lang="en-US" altLang="zh-TW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effectLst/>
                        </a:rPr>
                        <a:t>128</a:t>
                      </a:r>
                      <a:r>
                        <a:rPr lang="en-US" altLang="zh-TW" sz="18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TW" sz="1800" baseline="0" dirty="0" smtClean="0">
                          <a:solidFill>
                            <a:schemeClr val="tx1"/>
                          </a:solidFill>
                          <a:effectLst/>
                        </a:rPr>
                        <a:t>bytes</a:t>
                      </a:r>
                      <a:endParaRPr lang="en-US" altLang="zh-TW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GUID Partition Table (8/9)</a:t>
            </a:r>
            <a:endParaRPr lang="zh-TW" altLang="en-US" dirty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Partition type GUID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219200" y="2362200"/>
          <a:ext cx="7086600" cy="2378076"/>
        </p:xfrm>
        <a:graphic>
          <a:graphicData uri="http://schemas.openxmlformats.org/drawingml/2006/table">
            <a:tbl>
              <a:tblPr/>
              <a:tblGrid>
                <a:gridCol w="1881284"/>
                <a:gridCol w="5205316"/>
              </a:tblGrid>
              <a:tr h="39634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/>
                        </a:rPr>
                        <a:t>freebsd</a:t>
                      </a:r>
                      <a:r>
                        <a:rPr lang="en-US" sz="2000" dirty="0" smtClean="0">
                          <a:effectLst/>
                        </a:rPr>
                        <a:t>-boot</a:t>
                      </a:r>
                      <a:endParaRPr lang="en-US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83BD6B9D-7F41-11DC-BE0B-001560B84F0F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/>
                        </a:rPr>
                        <a:t>freebsd</a:t>
                      </a:r>
                      <a:endParaRPr lang="en-US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516E7CB4-6ECF-11D6-8FF8-00022D09712B</a:t>
                      </a:r>
                      <a:endParaRPr lang="en-US" sz="24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/>
                        </a:rPr>
                        <a:t>freebsd</a:t>
                      </a:r>
                      <a:r>
                        <a:rPr lang="en-US" sz="2000" dirty="0" smtClean="0">
                          <a:effectLst/>
                        </a:rPr>
                        <a:t>-swap</a:t>
                      </a:r>
                      <a:endParaRPr lang="en-US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516E7CB5-6ECF-11D6-8FF8-00022D09712B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effectLst/>
                        </a:rPr>
                        <a:t>freebsd-ufs</a:t>
                      </a:r>
                      <a:endParaRPr lang="fr-FR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516E7CB6-6ECF-11D6-8FF8-00022D09712B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en-US" sz="20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freebsd-vinum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516E7CB8-6ECF-11D6-8FF8-00022D09712B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/>
                        </a:rPr>
                        <a:t>freebsd-zfs</a:t>
                      </a:r>
                      <a:endParaRPr lang="en-US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516E7CBA-6ECF-11D6-8FF8-00022D09712B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 algn="l" rtl="0" eaLnBrk="0" fontAlgn="base" hangingPunct="0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pPr>
              <a:defRPr/>
            </a:pPr>
            <a:r>
              <a:rPr lang="en-US" altLang="zh-TW" kern="0" dirty="0" smtClean="0"/>
              <a:t>Partition entries (LBA 2)</a:t>
            </a:r>
          </a:p>
          <a:p>
            <a:pPr lvl="1">
              <a:defRPr/>
            </a:pP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dd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if=/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dev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/ada0 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=512 count=1 skip=2 | 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hd</a:t>
            </a:r>
            <a:endParaRPr lang="en-US" altLang="zh-TW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(9/9)</a:t>
            </a:r>
            <a:endParaRPr lang="en-US" dirty="0"/>
          </a:p>
        </p:txBody>
      </p:sp>
      <p:pic>
        <p:nvPicPr>
          <p:cNvPr id="17412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2971" y="2438400"/>
            <a:ext cx="7010400" cy="3557588"/>
          </a:xfrm>
        </p:spPr>
      </p:pic>
      <p:sp>
        <p:nvSpPr>
          <p:cNvPr id="6" name="Rectangle 5"/>
          <p:cNvSpPr/>
          <p:nvPr/>
        </p:nvSpPr>
        <p:spPr bwMode="auto">
          <a:xfrm>
            <a:off x="632971" y="3400425"/>
            <a:ext cx="7010400" cy="1100138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32971" y="2613025"/>
            <a:ext cx="7010400" cy="687388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32971" y="4668838"/>
            <a:ext cx="7010400" cy="1100137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620001" y="2772053"/>
            <a:ext cx="1424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err="1" smtClean="0">
                <a:latin typeface="+mn-lt"/>
              </a:rPr>
              <a:t>freebsd</a:t>
            </a:r>
            <a:r>
              <a:rPr lang="en-US" altLang="zh-TW" b="1" dirty="0" smtClean="0">
                <a:latin typeface="+mn-lt"/>
              </a:rPr>
              <a:t>-boot</a:t>
            </a:r>
            <a:endParaRPr lang="zh-TW" altLang="en-US" b="1" dirty="0">
              <a:latin typeface="+mn-lt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7620001" y="3762653"/>
            <a:ext cx="1488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err="1" smtClean="0">
                <a:latin typeface="+mn-lt"/>
              </a:rPr>
              <a:t>freebsd</a:t>
            </a:r>
            <a:r>
              <a:rPr lang="en-US" altLang="zh-TW" b="1" dirty="0" smtClean="0">
                <a:latin typeface="+mn-lt"/>
              </a:rPr>
              <a:t>-swap</a:t>
            </a:r>
            <a:endParaRPr lang="zh-TW" altLang="en-US" b="1" dirty="0">
              <a:latin typeface="+mn-lt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620000" y="5034240"/>
            <a:ext cx="1257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err="1" smtClean="0">
                <a:latin typeface="+mn-lt"/>
              </a:rPr>
              <a:t>freebsd-zfs</a:t>
            </a:r>
            <a:endParaRPr lang="zh-TW" altLang="en-US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Unified Extensible Firmware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Legacy BIOS limitations</a:t>
            </a:r>
          </a:p>
          <a:p>
            <a:pPr lvl="1">
              <a:defRPr/>
            </a:pPr>
            <a:r>
              <a:rPr lang="en-US" dirty="0" smtClean="0"/>
              <a:t>16-bit processor mode</a:t>
            </a:r>
          </a:p>
          <a:p>
            <a:pPr lvl="1">
              <a:defRPr/>
            </a:pPr>
            <a:r>
              <a:rPr lang="en-US" dirty="0" smtClean="0"/>
              <a:t>1 MB addressable space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Advantages</a:t>
            </a:r>
          </a:p>
          <a:p>
            <a:pPr lvl="1">
              <a:defRPr/>
            </a:pPr>
            <a:r>
              <a:rPr lang="en-US" dirty="0" smtClean="0"/>
              <a:t>32-bit/64-bit processor mode</a:t>
            </a:r>
          </a:p>
          <a:p>
            <a:pPr lvl="1">
              <a:defRPr/>
            </a:pPr>
            <a:r>
              <a:rPr lang="en-US" dirty="0" smtClean="0"/>
              <a:t>Ability to boot from larger disk with a GPT</a:t>
            </a:r>
          </a:p>
          <a:p>
            <a:pPr lvl="1">
              <a:defRPr/>
            </a:pPr>
            <a:r>
              <a:rPr lang="en-US" dirty="0" smtClean="0"/>
              <a:t>Flexible pre-OS environment, including network capability</a:t>
            </a:r>
          </a:p>
          <a:p>
            <a:pPr lvl="1">
              <a:defRPr/>
            </a:pPr>
            <a:r>
              <a:rPr lang="en-US" dirty="0" smtClean="0"/>
              <a:t>Modular design</a:t>
            </a:r>
          </a:p>
          <a:p>
            <a:pPr>
              <a:defRPr/>
            </a:pPr>
            <a:r>
              <a:rPr lang="en-US" dirty="0" smtClean="0"/>
              <a:t>Compatibility Support Module (CSM)</a:t>
            </a:r>
          </a:p>
          <a:p>
            <a:pPr lvl="1">
              <a:defRPr/>
            </a:pPr>
            <a:r>
              <a:rPr lang="en-US" dirty="0" smtClean="0"/>
              <a:t>BIOS-MBR</a:t>
            </a:r>
          </a:p>
          <a:p>
            <a:pPr lvl="1">
              <a:defRPr/>
            </a:pPr>
            <a:r>
              <a:rPr lang="en-US" dirty="0" smtClean="0"/>
              <a:t>BIOS-GPT</a:t>
            </a:r>
            <a:endParaRPr lang="en-US" dirty="0"/>
          </a:p>
        </p:txBody>
      </p:sp>
      <p:pic>
        <p:nvPicPr>
          <p:cNvPr id="512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403350"/>
            <a:ext cx="2895600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Master Boot Record (1/2)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Master Boot Record (MBR) is the first 512 bytes of a storage device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625336"/>
              </p:ext>
            </p:extLst>
          </p:nvPr>
        </p:nvGraphicFramePr>
        <p:xfrm>
          <a:off x="1752600" y="2819400"/>
          <a:ext cx="6196013" cy="1828800"/>
        </p:xfrm>
        <a:graphic>
          <a:graphicData uri="http://schemas.openxmlformats.org/drawingml/2006/table">
            <a:tbl>
              <a:tblPr/>
              <a:tblGrid>
                <a:gridCol w="807403"/>
                <a:gridCol w="1097597"/>
                <a:gridCol w="4291013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Offset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Length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Contents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altLang="zh-TW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446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bytes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</a:rPr>
                        <a:t>Boot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code area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effectLst/>
                        </a:rPr>
                        <a:t>446</a:t>
                      </a:r>
                      <a:endParaRPr lang="en-US" altLang="zh-TW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64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bytes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Partition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tables, each has 16 bytes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effectLst/>
                        </a:rPr>
                        <a:t>510</a:t>
                      </a:r>
                      <a:endParaRPr lang="en-US" altLang="zh-TW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2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bytes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solidFill>
                            <a:srgbClr val="FF0000"/>
                          </a:solidFill>
                          <a:effectLst/>
                        </a:rPr>
                        <a:t>Boot signature (0x</a:t>
                      </a:r>
                      <a:r>
                        <a:rPr lang="en-US" altLang="zh-TW" sz="1800" smtClean="0">
                          <a:solidFill>
                            <a:srgbClr val="FF0000"/>
                          </a:solidFill>
                          <a:effectLst/>
                        </a:rPr>
                        <a:t>55</a:t>
                      </a:r>
                      <a:r>
                        <a:rPr lang="fr-FR" sz="1800" smtClean="0">
                          <a:solidFill>
                            <a:srgbClr val="FF0000"/>
                          </a:solidFill>
                          <a:effectLst/>
                        </a:rPr>
                        <a:t>AA)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effectLst/>
                        </a:rPr>
                        <a:t>128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Master Boot Record (2/2)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Drawbacks</a:t>
            </a:r>
          </a:p>
          <a:p>
            <a:pPr lvl="1"/>
            <a:r>
              <a:rPr lang="en-US" altLang="en-US" smtClean="0"/>
              <a:t>(4 primary partitions) or (3 primary + 1 extended partitions)</a:t>
            </a:r>
          </a:p>
          <a:p>
            <a:pPr lvl="2"/>
            <a:r>
              <a:rPr lang="en-US" altLang="en-US" smtClean="0"/>
              <a:t>Arbitrary number of logical partitions within the extended partition</a:t>
            </a:r>
          </a:p>
          <a:p>
            <a:pPr lvl="1"/>
            <a:r>
              <a:rPr lang="en-US" altLang="en-US" smtClean="0"/>
              <a:t>The logical partition meta-data is stored in a linked-list structure</a:t>
            </a:r>
          </a:p>
          <a:p>
            <a:pPr lvl="1"/>
            <a:r>
              <a:rPr lang="en-US" altLang="en-US" smtClean="0"/>
              <a:t>One byte partition type codes which leads to many collisions</a:t>
            </a:r>
          </a:p>
          <a:p>
            <a:pPr lvl="1"/>
            <a:r>
              <a:rPr lang="en-US" altLang="en-US" smtClean="0"/>
              <a:t>Maximum addressable size is 2 TiB, i.e. any space beyond 2 TiB cannot be defined as a partition</a:t>
            </a:r>
          </a:p>
          <a:p>
            <a:pPr lvl="2"/>
            <a:r>
              <a:rPr lang="en-US" altLang="en-US" smtClean="0"/>
              <a:t>MBR stores partition sector information using 32-bit LBA values</a:t>
            </a:r>
          </a:p>
          <a:p>
            <a:pPr lvl="2"/>
            <a:r>
              <a:rPr lang="en-US" altLang="en-US" smtClean="0"/>
              <a:t>512 bytes per sector</a:t>
            </a:r>
          </a:p>
          <a:p>
            <a:pPr lvl="2"/>
            <a:r>
              <a:rPr lang="en-US" altLang="en-US" smtClean="0"/>
              <a:t>2</a:t>
            </a:r>
            <a:r>
              <a:rPr lang="en-US" altLang="en-US" baseline="30000" smtClean="0"/>
              <a:t>32</a:t>
            </a:r>
            <a:r>
              <a:rPr lang="en-US" altLang="en-US" smtClean="0"/>
              <a:t> * 512 bytes = 2 TiB</a:t>
            </a:r>
            <a:endParaRPr lang="en-US" altLang="en-US" baseline="30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Booting Process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en-US" altLang="en-US" smtClean="0"/>
              <a:t>System initialization with firmware called BIOS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en-US" altLang="en-US" smtClean="0"/>
              <a:t>The BIOS looks for the bootloader on the MBR, then executes it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en-US" altLang="en-US" smtClean="0"/>
              <a:t>Bootloader reads the partition table</a:t>
            </a:r>
          </a:p>
          <a:p>
            <a:pPr lvl="1"/>
            <a:r>
              <a:rPr lang="en-US" altLang="en-US" smtClean="0"/>
              <a:t>Conventional Windows/DOS MBR bootloader search for one active and primary partition</a:t>
            </a:r>
          </a:p>
          <a:p>
            <a:pPr lvl="1"/>
            <a:r>
              <a:rPr lang="en-US" altLang="en-US" smtClean="0"/>
              <a:t>GRUB safely ignores this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en-US" altLang="en-US" smtClean="0"/>
              <a:t>Loading operating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(1/9)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GUID stands for Globally Unique Identifier</a:t>
            </a:r>
          </a:p>
          <a:p>
            <a:pPr lvl="1"/>
            <a:r>
              <a:rPr lang="en-US" altLang="en-US" smtClean="0"/>
              <a:t>Ex: </a:t>
            </a:r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3F2504E0-4F89-41D3-9A0C-0305E82C3301</a:t>
            </a:r>
          </a:p>
          <a:p>
            <a:r>
              <a:rPr lang="en-US" altLang="en-US" smtClean="0"/>
              <a:t>Part of the UEFI specification</a:t>
            </a:r>
          </a:p>
          <a:p>
            <a:r>
              <a:rPr lang="en-US" altLang="en-US" smtClean="0"/>
              <a:t>Solves some legacy problems with MBR but also may have compatibility issues</a:t>
            </a:r>
          </a:p>
          <a:p>
            <a:r>
              <a:rPr lang="en-US" altLang="en-US" smtClean="0"/>
              <a:t>Can be used also on BIOS system via a protective MBR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(2/9)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Advantages</a:t>
            </a:r>
          </a:p>
          <a:p>
            <a:pPr lvl="1"/>
            <a:r>
              <a:rPr lang="en-US" altLang="en-US" dirty="0" smtClean="0"/>
              <a:t>Filesystem-independent</a:t>
            </a:r>
          </a:p>
          <a:p>
            <a:pPr lvl="1"/>
            <a:r>
              <a:rPr lang="en-US" altLang="en-US" dirty="0" smtClean="0"/>
              <a:t>No partition type collision because of GUIDs</a:t>
            </a:r>
          </a:p>
          <a:p>
            <a:pPr lvl="1"/>
            <a:r>
              <a:rPr lang="en-US" altLang="en-US" dirty="0" smtClean="0"/>
              <a:t>8 </a:t>
            </a:r>
            <a:r>
              <a:rPr lang="en-US" altLang="en-US" dirty="0" err="1" smtClean="0"/>
              <a:t>ZiB</a:t>
            </a:r>
            <a:endParaRPr lang="en-US" altLang="en-US" dirty="0" smtClean="0"/>
          </a:p>
          <a:p>
            <a:pPr lvl="2"/>
            <a:r>
              <a:rPr lang="en-US" altLang="en-US" dirty="0" smtClean="0"/>
              <a:t>GPT uses 64-bit LBA</a:t>
            </a:r>
          </a:p>
          <a:p>
            <a:pPr lvl="2"/>
            <a:r>
              <a:rPr lang="en-US" altLang="en-US" dirty="0" smtClean="0"/>
              <a:t>512 bytes per sector</a:t>
            </a:r>
          </a:p>
          <a:p>
            <a:pPr lvl="2"/>
            <a:r>
              <a:rPr lang="en-US" altLang="en-US" dirty="0" smtClean="0"/>
              <a:t>2</a:t>
            </a:r>
            <a:r>
              <a:rPr lang="en-US" altLang="en-US" baseline="30000" dirty="0" smtClean="0"/>
              <a:t>64</a:t>
            </a:r>
            <a:r>
              <a:rPr lang="en-US" altLang="en-US" dirty="0" smtClean="0"/>
              <a:t> * 512 bytes = 8 </a:t>
            </a:r>
            <a:r>
              <a:rPr lang="en-US" altLang="en-US" dirty="0" err="1" smtClean="0"/>
              <a:t>ZiB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Backup header and partition table at the end of the disk</a:t>
            </a:r>
          </a:p>
          <a:p>
            <a:pPr lvl="1"/>
            <a:r>
              <a:rPr lang="en-US" altLang="en-US" dirty="0" smtClean="0"/>
              <a:t>CRC32 checksums for header and partition table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447800" y="5726668"/>
            <a:ext cx="288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LBA: Logical Block Address</a:t>
            </a:r>
            <a:endParaRPr lang="zh-TW" alt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(3/9)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3657600" cy="4648200"/>
          </a:xfrm>
        </p:spPr>
        <p:txBody>
          <a:bodyPr/>
          <a:lstStyle/>
          <a:p>
            <a:r>
              <a:rPr lang="en-US" altLang="en-US" smtClean="0"/>
              <a:t>GPT Scheme</a:t>
            </a:r>
          </a:p>
          <a:p>
            <a:pPr lvl="1"/>
            <a:r>
              <a:rPr lang="en-US" altLang="en-US" smtClean="0"/>
              <a:t>LBA 0: Legacy MBR</a:t>
            </a:r>
          </a:p>
          <a:p>
            <a:pPr lvl="1"/>
            <a:r>
              <a:rPr lang="en-US" altLang="en-US" smtClean="0"/>
              <a:t>LBA 1: GPT header</a:t>
            </a:r>
          </a:p>
          <a:p>
            <a:pPr lvl="1"/>
            <a:r>
              <a:rPr lang="en-US" altLang="en-US" smtClean="0"/>
              <a:t>LBA 2~33: Partition entries</a:t>
            </a:r>
          </a:p>
          <a:p>
            <a:pPr lvl="2"/>
            <a:r>
              <a:rPr lang="en-US" altLang="en-US" smtClean="0"/>
              <a:t>Up to 128 partitions</a:t>
            </a:r>
          </a:p>
          <a:p>
            <a:pPr lvl="1"/>
            <a:r>
              <a:rPr lang="en-US" altLang="en-US" smtClean="0"/>
              <a:t>LBA 34~: Partitions</a:t>
            </a:r>
          </a:p>
          <a:p>
            <a:pPr lvl="1"/>
            <a:r>
              <a:rPr lang="en-US" altLang="en-US" smtClean="0"/>
              <a:t>LBA -34~-1: Secondary GPT data</a:t>
            </a:r>
          </a:p>
          <a:p>
            <a:endParaRPr lang="en-US" altLang="en-US" smtClean="0"/>
          </a:p>
        </p:txBody>
      </p:sp>
      <p:pic>
        <p:nvPicPr>
          <p:cNvPr id="1126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295400"/>
            <a:ext cx="3784600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(4/9)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Legacy MBR (LBA 0)</a:t>
            </a:r>
          </a:p>
          <a:p>
            <a:pPr lvl="1"/>
            <a:r>
              <a:rPr lang="en-US" altLang="en-US" smtClean="0"/>
              <a:t>A single partition type of 0xEE</a:t>
            </a:r>
          </a:p>
          <a:p>
            <a:pPr lvl="1"/>
            <a:r>
              <a:rPr lang="en-US" altLang="en-US" smtClean="0"/>
              <a:t>For OSes cannot read GPT disks: Unknown type, no empty space</a:t>
            </a:r>
          </a:p>
          <a:p>
            <a:pPr lvl="1"/>
            <a:r>
              <a:rPr lang="en-US" altLang="en-US" smtClean="0"/>
              <a:t>For GPT-aware OSes: check the protective MBR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21219</TotalTime>
  <Words>766</Words>
  <Application>Microsoft Office PowerPoint</Application>
  <PresentationFormat>如螢幕大小 (4:3)</PresentationFormat>
  <Paragraphs>178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5" baseType="lpstr">
      <vt:lpstr>華康標楷體(P)</vt:lpstr>
      <vt:lpstr>華康儷中黑(P)</vt:lpstr>
      <vt:lpstr>華康儷粗黑(P)</vt:lpstr>
      <vt:lpstr>新細明體</vt:lpstr>
      <vt:lpstr>Arial</vt:lpstr>
      <vt:lpstr>Calibri</vt:lpstr>
      <vt:lpstr>Courier New</vt:lpstr>
      <vt:lpstr>Futura Md BT</vt:lpstr>
      <vt:lpstr>Times New Roman</vt:lpstr>
      <vt:lpstr>Wingdings</vt:lpstr>
      <vt:lpstr>Computer Center</vt:lpstr>
      <vt:lpstr>GUID Partition Table</vt:lpstr>
      <vt:lpstr>Unified Extensible Firmware Interface</vt:lpstr>
      <vt:lpstr>Master Boot Record (1/2)</vt:lpstr>
      <vt:lpstr>Master Boot Record (2/2)</vt:lpstr>
      <vt:lpstr>Booting Process</vt:lpstr>
      <vt:lpstr>GUID Partition Table (1/9)</vt:lpstr>
      <vt:lpstr>GUID Partition Table (2/9)</vt:lpstr>
      <vt:lpstr>GUID Partition Table (3/9)</vt:lpstr>
      <vt:lpstr>GUID Partition Table (4/9)</vt:lpstr>
      <vt:lpstr>GUID Partition Table (5/9)</vt:lpstr>
      <vt:lpstr>GUID Partition Table (6/9)</vt:lpstr>
      <vt:lpstr>GUID Partition Table (7/9)</vt:lpstr>
      <vt:lpstr>GUID Partition Table (8/9)</vt:lpstr>
      <vt:lpstr>GUID Partition Table (9/9)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 Partition Table</dc:title>
  <dc:creator>Yung-Hsiang Liu</dc:creator>
  <cp:lastModifiedBy>Tse-Han Wang</cp:lastModifiedBy>
  <cp:revision>697</cp:revision>
  <cp:lastPrinted>2018-09-11T09:04:44Z</cp:lastPrinted>
  <dcterms:created xsi:type="dcterms:W3CDTF">1601-01-01T00:00:00Z</dcterms:created>
  <dcterms:modified xsi:type="dcterms:W3CDTF">2018-10-10T05:44:36Z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