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41" r:id="rId1"/>
  </p:sldMasterIdLst>
  <p:notesMasterIdLst>
    <p:notesMasterId r:id="rId6"/>
  </p:notesMasterIdLst>
  <p:handoutMasterIdLst>
    <p:handoutMasterId r:id="rId7"/>
  </p:handoutMasterIdLst>
  <p:sldIdLst>
    <p:sldId id="259" r:id="rId2"/>
    <p:sldId id="260" r:id="rId3"/>
    <p:sldId id="271" r:id="rId4"/>
    <p:sldId id="270" r:id="rId5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FF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89095" autoAdjust="0"/>
  </p:normalViewPr>
  <p:slideViewPr>
    <p:cSldViewPr>
      <p:cViewPr varScale="1">
        <p:scale>
          <a:sx n="95" d="100"/>
          <a:sy n="95" d="100"/>
        </p:scale>
        <p:origin x="1028" y="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378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 dirty="0">
              <a:latin typeface="Courier New" panose="02070309020205020404" pitchFamily="49" charset="0"/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9B811C94-51AD-4045-AA33-767FC56E840C}" type="datetimeFigureOut">
              <a:rPr lang="zh-TW" altLang="en-US">
                <a:latin typeface="Courier New" panose="02070309020205020404" pitchFamily="49" charset="0"/>
              </a:rPr>
              <a:pPr>
                <a:defRPr/>
              </a:pPr>
              <a:t>2018/6/7</a:t>
            </a:fld>
            <a:endParaRPr lang="zh-TW" altLang="en-US" dirty="0">
              <a:latin typeface="Courier New" panose="02070309020205020404" pitchFamily="49" charset="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 dirty="0">
              <a:latin typeface="Courier New" panose="02070309020205020404" pitchFamily="49" charset="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16D37256-21B3-4DDF-88A9-7851CF84FF0A}" type="slidenum">
              <a:rPr lang="zh-TW" altLang="en-US">
                <a:latin typeface="Courier New" panose="02070309020205020404" pitchFamily="49" charset="0"/>
              </a:rPr>
              <a:pPr>
                <a:defRPr/>
              </a:pPr>
              <a:t>‹#›</a:t>
            </a:fld>
            <a:endParaRPr lang="zh-TW" altLang="en-US" dirty="0">
              <a:latin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0488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Courier New" panose="02070309020205020404" pitchFamily="49" charset="0"/>
                <a:ea typeface="+mn-ea"/>
              </a:defRPr>
            </a:lvl1pPr>
          </a:lstStyle>
          <a:p>
            <a:pPr>
              <a:defRPr/>
            </a:pPr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Courier New" panose="02070309020205020404" pitchFamily="49" charset="0"/>
                <a:ea typeface="+mn-ea"/>
              </a:defRPr>
            </a:lvl1pPr>
          </a:lstStyle>
          <a:p>
            <a:pPr>
              <a:defRPr/>
            </a:pPr>
            <a:fld id="{50D5A7EA-9544-4AD0-86B4-F027E9144E94}" type="datetimeFigureOut">
              <a:rPr lang="zh-TW" altLang="en-US" smtClean="0"/>
              <a:pPr>
                <a:defRPr/>
              </a:pPr>
              <a:t>2018/6/7</a:t>
            </a:fld>
            <a:endParaRPr lang="zh-TW" altLang="en-US" dirty="0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dirty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dirty="0" smtClean="0"/>
              <a:t>按一下以編輯母片文字樣式</a:t>
            </a:r>
          </a:p>
          <a:p>
            <a:pPr lvl="1"/>
            <a:r>
              <a:rPr lang="zh-TW" altLang="en-US" noProof="0" dirty="0" smtClean="0"/>
              <a:t>第二層</a:t>
            </a:r>
          </a:p>
          <a:p>
            <a:pPr lvl="2"/>
            <a:r>
              <a:rPr lang="zh-TW" altLang="en-US" noProof="0" dirty="0" smtClean="0"/>
              <a:t>第三層</a:t>
            </a:r>
          </a:p>
          <a:p>
            <a:pPr lvl="3"/>
            <a:r>
              <a:rPr lang="zh-TW" altLang="en-US" noProof="0" dirty="0" smtClean="0"/>
              <a:t>第四層</a:t>
            </a:r>
          </a:p>
          <a:p>
            <a:pPr lvl="4"/>
            <a:r>
              <a:rPr lang="zh-TW" altLang="en-US" noProof="0" dirty="0" smtClean="0"/>
              <a:t>第五層</a:t>
            </a:r>
            <a:endParaRPr lang="zh-TW" altLang="en-US" noProof="0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Courier New" panose="02070309020205020404" pitchFamily="49" charset="0"/>
                <a:ea typeface="+mn-ea"/>
              </a:defRPr>
            </a:lvl1pPr>
          </a:lstStyle>
          <a:p>
            <a:pPr>
              <a:defRPr/>
            </a:pPr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Courier New" panose="02070309020205020404" pitchFamily="49" charset="0"/>
                <a:ea typeface="+mn-ea"/>
              </a:defRPr>
            </a:lvl1pPr>
          </a:lstStyle>
          <a:p>
            <a:pPr>
              <a:defRPr/>
            </a:pPr>
            <a:fld id="{D25F818C-799D-4F3B-8CC1-3344D46326D9}" type="slidenum">
              <a:rPr lang="zh-TW" altLang="en-US" smtClean="0"/>
              <a:pPr>
                <a:defRPr/>
              </a:pPr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37683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charset="-120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>
                <a:latin typeface="+mn-lt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1pPr>
          </a:lstStyle>
          <a:p>
            <a:r>
              <a:rPr lang="zh-TW" altLang="en-US" dirty="0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6088605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8867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9941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116632"/>
            <a:ext cx="7772400" cy="1008112"/>
          </a:xfrm>
        </p:spPr>
        <p:txBody>
          <a:bodyPr anchor="ctr"/>
          <a:lstStyle>
            <a:lvl1pPr>
              <a:defRPr>
                <a:latin typeface="+mj-lt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  <a:ea typeface="微軟正黑體" panose="020B0604030504040204" pitchFamily="34" charset="-120"/>
              </a:defRPr>
            </a:lvl1pPr>
            <a:lvl2pPr>
              <a:defRPr>
                <a:latin typeface="+mn-lt"/>
                <a:ea typeface="微軟正黑體" panose="020B0604030504040204" pitchFamily="34" charset="-120"/>
              </a:defRPr>
            </a:lvl2pPr>
            <a:lvl3pPr>
              <a:defRPr>
                <a:latin typeface="+mn-lt"/>
                <a:ea typeface="微軟正黑體" panose="020B0604030504040204" pitchFamily="34" charset="-120"/>
              </a:defRPr>
            </a:lvl3pPr>
            <a:lvl4pPr>
              <a:defRPr>
                <a:latin typeface="+mn-lt"/>
                <a:ea typeface="微軟正黑體" panose="020B0604030504040204" pitchFamily="34" charset="-120"/>
              </a:defRPr>
            </a:lvl4pPr>
            <a:lvl5pPr>
              <a:defRPr>
                <a:latin typeface="+mn-lt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78689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18134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116632"/>
            <a:ext cx="7772400" cy="1008112"/>
          </a:xfrm>
        </p:spPr>
        <p:txBody>
          <a:bodyPr anchor="ctr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1pPr>
            <a:lvl2pPr>
              <a:defRPr sz="24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2pPr>
            <a:lvl3pPr>
              <a:defRPr sz="20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3pPr>
            <a:lvl4pPr>
              <a:defRPr sz="1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4pPr>
            <a:lvl5pPr>
              <a:defRPr sz="1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1pPr>
            <a:lvl2pPr>
              <a:defRPr sz="24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2pPr>
            <a:lvl3pPr>
              <a:defRPr sz="20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3pPr>
            <a:lvl4pPr>
              <a:defRPr sz="1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4pPr>
            <a:lvl5pPr>
              <a:defRPr sz="18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4597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41416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7772400" cy="1008112"/>
          </a:xfrm>
        </p:spPr>
        <p:txBody>
          <a:bodyPr anchor="ctr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1767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6293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34070" y="54868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51920" y="54868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34070" y="171073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270747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微軟正黑體 Light" panose="020B0304030504040204" pitchFamily="34" charset="-120"/>
                <a:ea typeface="微軟正黑體 Light" panose="020B0304030504040204" pitchFamily="34" charset="-12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277846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90488"/>
            <a:ext cx="7772400" cy="103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0731" y="90488"/>
            <a:ext cx="369332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tstream Vera Sans" panose="020B0603030804020204" pitchFamily="34" charset="0"/>
                <a:ea typeface="新細明體" pitchFamily="18" charset="-120"/>
                <a:cs typeface="+mn-cs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44A80D2-5FC6-BA4A-B23A-B78171FAD59D}" type="slidenum">
              <a:rPr kumimoji="0" lang="en-US" altLang="zh-TW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tstream Vera Sans" panose="020B0603030804020204" pitchFamily="34" charset="0"/>
                <a:ea typeface="新細明體" panose="02020500000000000000" pitchFamily="18" charset="-120"/>
                <a:cs typeface="+mn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zh-TW" sz="14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itstream Vera Sans" panose="020B0603030804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anose="02070309020205020404" pitchFamily="49" charset="0"/>
              <a:ea typeface="新細明體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8563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2" r:id="rId1"/>
    <p:sldLayoutId id="2147484043" r:id="rId2"/>
    <p:sldLayoutId id="2147484044" r:id="rId3"/>
    <p:sldLayoutId id="2147484045" r:id="rId4"/>
    <p:sldLayoutId id="2147484046" r:id="rId5"/>
    <p:sldLayoutId id="2147484047" r:id="rId6"/>
    <p:sldLayoutId id="2147484048" r:id="rId7"/>
    <p:sldLayoutId id="2147484049" r:id="rId8"/>
    <p:sldLayoutId id="2147484050" r:id="rId9"/>
    <p:sldLayoutId id="2147484051" r:id="rId10"/>
    <p:sldLayoutId id="214748405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微軟正黑體" panose="020B0604030504040204" pitchFamily="34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charset="2"/>
        <a:buChar char="q"/>
        <a:defRPr kumimoji="1" sz="2400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charset="2"/>
        <a:buChar char="Ø"/>
        <a:defRPr kumimoji="1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Bitstream Vera Sans" panose="020B0603030804020204" pitchFamily="34" charset="0"/>
          <a:ea typeface="微軟正黑體" panose="020B0604030504040204" pitchFamily="34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2128838" y="1700808"/>
            <a:ext cx="6696397" cy="125499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altLang="zh-TW" dirty="0" smtClean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Homework 5</a:t>
            </a:r>
            <a:br>
              <a:rPr lang="en-US" altLang="zh-TW" dirty="0" smtClean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</a:br>
            <a:r>
              <a:rPr lang="en-US" altLang="zh-TW" dirty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	</a:t>
            </a:r>
            <a:r>
              <a:rPr lang="en-US" altLang="zh-TW" dirty="0" smtClean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VPN &amp; SNMP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dirty="0" err="1" smtClean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hcchuang</a:t>
            </a:r>
            <a:endParaRPr lang="zh-TW" altLang="zh-TW" dirty="0" smtClean="0">
              <a:latin typeface="Times New Roman" panose="02020603050405020304" pitchFamily="18" charset="0"/>
              <a:ea typeface="新細明體" pitchFamily="18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Architecture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圓角矩形 4"/>
          <p:cNvSpPr/>
          <p:nvPr/>
        </p:nvSpPr>
        <p:spPr bwMode="auto">
          <a:xfrm>
            <a:off x="2843808" y="1484784"/>
            <a:ext cx="2808312" cy="1008112"/>
          </a:xfrm>
          <a:prstGeom prst="roundRect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Server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400" dirty="0" smtClean="0">
                <a:latin typeface="Arial" charset="0"/>
              </a:rPr>
              <a:t>VPN &amp; MRTG</a:t>
            </a: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矩形 6"/>
          <p:cNvSpPr/>
          <p:nvPr/>
        </p:nvSpPr>
        <p:spPr bwMode="auto">
          <a:xfrm>
            <a:off x="1889701" y="2505472"/>
            <a:ext cx="1368152" cy="57606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Public IP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5220072" y="2505472"/>
            <a:ext cx="1368152" cy="57606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Private IP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橢圓 8"/>
          <p:cNvSpPr/>
          <p:nvPr/>
        </p:nvSpPr>
        <p:spPr bwMode="auto">
          <a:xfrm>
            <a:off x="3095836" y="4581128"/>
            <a:ext cx="2304255" cy="108012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Client</a:t>
            </a:r>
          </a:p>
          <a:p>
            <a:pPr algn="ctr" eaLnBrk="0" hangingPunct="0"/>
            <a:r>
              <a:rPr kumimoji="0" lang="en-US" altLang="zh-TW" sz="1600" dirty="0">
                <a:latin typeface="Arial" charset="0"/>
              </a:rPr>
              <a:t>Request MRTG </a:t>
            </a:r>
            <a:r>
              <a:rPr kumimoji="0" lang="en-US" altLang="zh-TW" sz="1600" dirty="0" smtClean="0">
                <a:latin typeface="Arial" charset="0"/>
              </a:rPr>
              <a:t>Website</a:t>
            </a:r>
          </a:p>
          <a:p>
            <a:pPr algn="ctr" eaLnBrk="0" hangingPunct="0"/>
            <a:endParaRPr kumimoji="0" lang="zh-TW" altLang="en-US" sz="1600" dirty="0">
              <a:latin typeface="Arial" charset="0"/>
            </a:endParaRPr>
          </a:p>
        </p:txBody>
      </p:sp>
      <p:cxnSp>
        <p:nvCxnSpPr>
          <p:cNvPr id="23" name="弧形接點 22"/>
          <p:cNvCxnSpPr>
            <a:stCxn id="9" idx="2"/>
            <a:endCxn id="40" idx="2"/>
          </p:cNvCxnSpPr>
          <p:nvPr/>
        </p:nvCxnSpPr>
        <p:spPr bwMode="auto">
          <a:xfrm rot="10800000">
            <a:off x="2573726" y="3518050"/>
            <a:ext cx="522110" cy="1603139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弧形接點 24"/>
          <p:cNvCxnSpPr>
            <a:stCxn id="9" idx="6"/>
            <a:endCxn id="8" idx="2"/>
          </p:cNvCxnSpPr>
          <p:nvPr/>
        </p:nvCxnSpPr>
        <p:spPr bwMode="auto">
          <a:xfrm flipV="1">
            <a:off x="5400091" y="3081536"/>
            <a:ext cx="504057" cy="2039652"/>
          </a:xfrm>
          <a:prstGeom prst="curvedConnector2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0" name="文字方塊 39"/>
          <p:cNvSpPr txBox="1"/>
          <p:nvPr/>
        </p:nvSpPr>
        <p:spPr>
          <a:xfrm>
            <a:off x="2069670" y="3056384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400" b="1" dirty="0" smtClean="0">
                <a:solidFill>
                  <a:srgbClr val="FF0000"/>
                </a:solidFill>
              </a:rPr>
              <a:t>FAIL</a:t>
            </a:r>
            <a:endParaRPr lang="zh-TW" altLang="en-US" sz="2400" b="1" dirty="0">
              <a:solidFill>
                <a:srgbClr val="FF0000"/>
              </a:solidFill>
            </a:endParaRPr>
          </a:p>
        </p:txBody>
      </p:sp>
      <p:sp>
        <p:nvSpPr>
          <p:cNvPr id="43" name="圓角矩形圖說文字 42"/>
          <p:cNvSpPr/>
          <p:nvPr/>
        </p:nvSpPr>
        <p:spPr bwMode="auto">
          <a:xfrm>
            <a:off x="5952831" y="4483360"/>
            <a:ext cx="1692186" cy="792088"/>
          </a:xfrm>
          <a:prstGeom prst="wedgeRoundRectCallout">
            <a:avLst>
              <a:gd name="adj1" fmla="val -51448"/>
              <a:gd name="adj2" fmla="val -80079"/>
              <a:gd name="adj3" fmla="val 16667"/>
            </a:avLst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altLang="zh-TW" dirty="0"/>
              <a:t>Get private </a:t>
            </a:r>
            <a:r>
              <a:rPr lang="en-US" altLang="zh-TW" dirty="0" smtClean="0"/>
              <a:t>IP</a:t>
            </a:r>
          </a:p>
          <a:p>
            <a:pPr algn="ctr" eaLnBrk="0" hangingPunct="0"/>
            <a:r>
              <a:rPr lang="en-US" altLang="zh-TW" dirty="0" smtClean="0"/>
              <a:t>via VPN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8719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VPN</a:t>
            </a:r>
          </a:p>
          <a:p>
            <a:pPr lvl="1"/>
            <a:r>
              <a:rPr lang="en-US" altLang="zh-TW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OpenVPN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Allocate private IPs for clients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SNMP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version v1 or v2c,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community name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called “public” is not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allowed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MRTG</a:t>
            </a:r>
          </a:p>
          <a:p>
            <a:pPr lvl="1"/>
            <a:r>
              <a:rPr lang="en-US" altLang="zh-TW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Query </a:t>
            </a:r>
            <a:r>
              <a:rPr lang="en-US" altLang="zh-TW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CPU/Memory/Network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usage from SNMP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Generate graphs</a:t>
            </a:r>
          </a:p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 Server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 MRTG graphs to the clients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 IP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can response the clients with public IP at will, however it should be done by web server configure and different from private one.</a:t>
            </a:r>
          </a:p>
        </p:txBody>
      </p:sp>
    </p:spTree>
    <p:extLst>
      <p:ext uri="{BB962C8B-B14F-4D97-AF65-F5344CB8AC3E}">
        <p14:creationId xmlns:p14="http://schemas.microsoft.com/office/powerpoint/2010/main" val="255018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Hand-in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Demo</a:t>
            </a:r>
          </a:p>
          <a:p>
            <a:pPr lvl="1"/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06/20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(Wed.) 18:30~21:30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43517"/>
      </p:ext>
    </p:extLst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JAL">
      <a:majorFont>
        <a:latin typeface="Bitstream Vera Sans"/>
        <a:ea typeface="微軟正黑體"/>
        <a:cs typeface=""/>
      </a:majorFont>
      <a:minorFont>
        <a:latin typeface="Bitstream Vera Sans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8162</TotalTime>
  <Words>100</Words>
  <Application>Microsoft Office PowerPoint</Application>
  <PresentationFormat>如螢幕大小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Bitstream Vera Sans</vt:lpstr>
      <vt:lpstr>華康標楷體(P)</vt:lpstr>
      <vt:lpstr>華康儷粗黑(P)</vt:lpstr>
      <vt:lpstr>微軟正黑體</vt:lpstr>
      <vt:lpstr>微軟正黑體 Light</vt:lpstr>
      <vt:lpstr>新細明體</vt:lpstr>
      <vt:lpstr>Arial</vt:lpstr>
      <vt:lpstr>Courier New</vt:lpstr>
      <vt:lpstr>Times New Roman</vt:lpstr>
      <vt:lpstr>Wingdings</vt:lpstr>
      <vt:lpstr>Computer Center</vt:lpstr>
      <vt:lpstr>Homework 5  VPN &amp; SNMP</vt:lpstr>
      <vt:lpstr>Architecture</vt:lpstr>
      <vt:lpstr>Spec</vt:lpstr>
      <vt:lpstr>Hand-in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hw4</dc:title>
  <dc:creator>Tse-Han Wang</dc:creator>
  <cp:keywords>NCTU NAP2016</cp:keywords>
  <cp:lastModifiedBy>ywang</cp:lastModifiedBy>
  <cp:revision>513</cp:revision>
  <cp:lastPrinted>2017-04-27T09:34:18Z</cp:lastPrinted>
  <dcterms:created xsi:type="dcterms:W3CDTF">2009-03-04T03:54:00Z</dcterms:created>
  <dcterms:modified xsi:type="dcterms:W3CDTF">2018-06-07T11:23:21Z</dcterms:modified>
</cp:coreProperties>
</file>