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1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71" r:id="rId4"/>
    <p:sldId id="270" r:id="rId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89095" autoAdjust="0"/>
  </p:normalViewPr>
  <p:slideViewPr>
    <p:cSldViewPr>
      <p:cViewPr varScale="1">
        <p:scale>
          <a:sx n="95" d="100"/>
          <a:sy n="95" d="100"/>
        </p:scale>
        <p:origin x="1028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9B811C94-51AD-4045-AA33-767FC56E840C}" type="datetimeFigureOut">
              <a:rPr lang="zh-TW" altLang="en-US">
                <a:latin typeface="Courier New" panose="02070309020205020404" pitchFamily="49" charset="0"/>
              </a:rPr>
              <a:pPr>
                <a:defRPr/>
              </a:pPr>
              <a:t>2018/6/7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6D37256-21B3-4DDF-88A9-7851CF84FF0A}" type="slidenum">
              <a:rPr lang="zh-TW" altLang="en-US">
                <a:latin typeface="Courier New" panose="02070309020205020404" pitchFamily="49" charset="0"/>
              </a:rPr>
              <a:pPr>
                <a:defRPr/>
              </a:pPr>
              <a:t>‹#›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4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50D5A7EA-9544-4AD0-86B4-F027E9144E94}" type="datetimeFigureOut">
              <a:rPr lang="zh-TW" altLang="en-US" smtClean="0"/>
              <a:pPr>
                <a:defRPr/>
              </a:pPr>
              <a:t>2018/6/7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dirty="0" smtClean="0"/>
              <a:t>按一下以編輯母片文字樣式</a:t>
            </a:r>
          </a:p>
          <a:p>
            <a:pPr lvl="1"/>
            <a:r>
              <a:rPr lang="zh-TW" altLang="en-US" noProof="0" dirty="0" smtClean="0"/>
              <a:t>第二層</a:t>
            </a:r>
          </a:p>
          <a:p>
            <a:pPr lvl="2"/>
            <a:r>
              <a:rPr lang="zh-TW" altLang="en-US" noProof="0" dirty="0" smtClean="0"/>
              <a:t>第三層</a:t>
            </a:r>
          </a:p>
          <a:p>
            <a:pPr lvl="3"/>
            <a:r>
              <a:rPr lang="zh-TW" altLang="en-US" noProof="0" dirty="0" smtClean="0"/>
              <a:t>第四層</a:t>
            </a:r>
          </a:p>
          <a:p>
            <a:pPr lvl="4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37683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charset="-120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60886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86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941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+mj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  <a:lvl2pPr>
              <a:defRPr>
                <a:latin typeface="+mn-lt"/>
                <a:ea typeface="微軟正黑體" panose="020B0604030504040204" pitchFamily="34" charset="-120"/>
              </a:defRPr>
            </a:lvl2pPr>
            <a:lvl3pPr>
              <a:defRPr>
                <a:latin typeface="+mn-lt"/>
                <a:ea typeface="微軟正黑體" panose="020B0604030504040204" pitchFamily="34" charset="-120"/>
              </a:defRPr>
            </a:lvl3pPr>
            <a:lvl4pPr>
              <a:defRPr>
                <a:latin typeface="+mn-lt"/>
                <a:ea typeface="微軟正黑體" panose="020B0604030504040204" pitchFamily="34" charset="-120"/>
              </a:defRPr>
            </a:lvl4pPr>
            <a:lvl5pPr>
              <a:defRPr>
                <a:latin typeface="+mn-lt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8689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813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59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141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76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293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4070" y="54868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51920" y="5486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34070" y="171073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074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784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90488"/>
            <a:ext cx="7772400" cy="103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0731" y="90488"/>
            <a:ext cx="369332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itchFamily="18" charset="-120"/>
                <a:cs typeface="+mn-cs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4A80D2-5FC6-BA4A-B23A-B78171FAD59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anose="02020500000000000000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tstream Vera Sans" panose="020B0603030804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56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微軟正黑體" panose="020B0604030504040204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2128838" y="1700808"/>
            <a:ext cx="6696397" cy="125499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Homework 5</a:t>
            </a:r>
            <a:br>
              <a:rPr lang="en-US" altLang="zh-TW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VPN &amp; SNMP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hcchuang</a:t>
            </a:r>
            <a:endParaRPr lang="zh-TW" altLang="zh-TW" dirty="0" smtClean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圓角矩形 4"/>
          <p:cNvSpPr/>
          <p:nvPr/>
        </p:nvSpPr>
        <p:spPr bwMode="auto">
          <a:xfrm>
            <a:off x="2843808" y="1484784"/>
            <a:ext cx="2808312" cy="1008112"/>
          </a:xfrm>
          <a:prstGeom prst="round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Server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dirty="0" smtClean="0">
                <a:latin typeface="Arial" charset="0"/>
              </a:rPr>
              <a:t>VPN &amp; MRTG</a:t>
            </a: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1889701" y="250547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Public IP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5220072" y="250547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Private IP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3095836" y="4581128"/>
            <a:ext cx="2304255" cy="108012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Client</a:t>
            </a:r>
          </a:p>
          <a:p>
            <a:pPr algn="ctr" eaLnBrk="0" hangingPunct="0"/>
            <a:r>
              <a:rPr kumimoji="0" lang="en-US" altLang="zh-TW" sz="1600" dirty="0">
                <a:latin typeface="Arial" charset="0"/>
              </a:rPr>
              <a:t>Request MRTG </a:t>
            </a:r>
            <a:r>
              <a:rPr kumimoji="0" lang="en-US" altLang="zh-TW" sz="1600" dirty="0" smtClean="0">
                <a:latin typeface="Arial" charset="0"/>
              </a:rPr>
              <a:t>Website</a:t>
            </a:r>
          </a:p>
          <a:p>
            <a:pPr algn="ctr" eaLnBrk="0" hangingPunct="0"/>
            <a:endParaRPr kumimoji="0" lang="zh-TW" altLang="en-US" sz="1600" dirty="0">
              <a:latin typeface="Arial" charset="0"/>
            </a:endParaRPr>
          </a:p>
        </p:txBody>
      </p:sp>
      <p:cxnSp>
        <p:nvCxnSpPr>
          <p:cNvPr id="23" name="弧形接點 22"/>
          <p:cNvCxnSpPr>
            <a:stCxn id="9" idx="2"/>
            <a:endCxn id="40" idx="2"/>
          </p:cNvCxnSpPr>
          <p:nvPr/>
        </p:nvCxnSpPr>
        <p:spPr bwMode="auto">
          <a:xfrm rot="10800000">
            <a:off x="2573726" y="3518050"/>
            <a:ext cx="522110" cy="1603139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弧形接點 24"/>
          <p:cNvCxnSpPr>
            <a:stCxn id="9" idx="6"/>
            <a:endCxn id="8" idx="2"/>
          </p:cNvCxnSpPr>
          <p:nvPr/>
        </p:nvCxnSpPr>
        <p:spPr bwMode="auto">
          <a:xfrm flipV="1">
            <a:off x="5400091" y="3081536"/>
            <a:ext cx="504057" cy="2039652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文字方塊 39"/>
          <p:cNvSpPr txBox="1"/>
          <p:nvPr/>
        </p:nvSpPr>
        <p:spPr>
          <a:xfrm>
            <a:off x="2069670" y="305638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FF0000"/>
                </a:solidFill>
              </a:rPr>
              <a:t>FAIL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43" name="圓角矩形圖說文字 42"/>
          <p:cNvSpPr/>
          <p:nvPr/>
        </p:nvSpPr>
        <p:spPr bwMode="auto">
          <a:xfrm>
            <a:off x="5952831" y="4483360"/>
            <a:ext cx="1692186" cy="792088"/>
          </a:xfrm>
          <a:prstGeom prst="wedgeRoundRectCallout">
            <a:avLst>
              <a:gd name="adj1" fmla="val -51448"/>
              <a:gd name="adj2" fmla="val -80079"/>
              <a:gd name="adj3" fmla="val 16667"/>
            </a:avLst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zh-TW" dirty="0"/>
              <a:t>Get private </a:t>
            </a:r>
            <a:r>
              <a:rPr lang="en-US" altLang="zh-TW" dirty="0" smtClean="0"/>
              <a:t>IP</a:t>
            </a:r>
          </a:p>
          <a:p>
            <a:pPr algn="ctr" eaLnBrk="0" hangingPunct="0"/>
            <a:r>
              <a:rPr lang="en-US" altLang="zh-TW" dirty="0" smtClean="0"/>
              <a:t>via VPN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71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VPN</a:t>
            </a:r>
          </a:p>
          <a:p>
            <a:pPr lvl="1"/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OpenVPN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Allocate private IPs for clients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SNMP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version v1 or v2c,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community name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called “public” is not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allowed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MRTG</a:t>
            </a:r>
          </a:p>
          <a:p>
            <a:pPr lvl="1"/>
            <a:r>
              <a:rPr lang="en-US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Query </a:t>
            </a:r>
            <a:r>
              <a:rPr lang="en-US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CPU/Memory/Network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usage from SNMP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Generate graphs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Server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MRTG graphs to the clients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IP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response the clients with public IP at will, however it should be done by web server configure and different from private one.</a:t>
            </a:r>
          </a:p>
        </p:txBody>
      </p:sp>
    </p:spTree>
    <p:extLst>
      <p:ext uri="{BB962C8B-B14F-4D97-AF65-F5344CB8AC3E}">
        <p14:creationId xmlns:p14="http://schemas.microsoft.com/office/powerpoint/2010/main" val="25501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Hand-in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06/20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(Wed.) 18:30~21:30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43517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JAL">
      <a:majorFont>
        <a:latin typeface="Bitstream Vera Sans"/>
        <a:ea typeface="微軟正黑體"/>
        <a:cs typeface=""/>
      </a:majorFont>
      <a:minorFont>
        <a:latin typeface="Bitstream Vera Sans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8162</TotalTime>
  <Words>100</Words>
  <Application>Microsoft Office PowerPoint</Application>
  <PresentationFormat>如螢幕大小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5" baseType="lpstr">
      <vt:lpstr>Bitstream Vera Sans</vt:lpstr>
      <vt:lpstr>華康標楷體(P)</vt:lpstr>
      <vt:lpstr>華康儷粗黑(P)</vt:lpstr>
      <vt:lpstr>微軟正黑體</vt:lpstr>
      <vt:lpstr>微軟正黑體 Light</vt:lpstr>
      <vt:lpstr>新細明體</vt:lpstr>
      <vt:lpstr>Arial</vt:lpstr>
      <vt:lpstr>Courier New</vt:lpstr>
      <vt:lpstr>Times New Roman</vt:lpstr>
      <vt:lpstr>Wingdings</vt:lpstr>
      <vt:lpstr>Computer Center</vt:lpstr>
      <vt:lpstr>Homework 5  VPN &amp; SNMP</vt:lpstr>
      <vt:lpstr>Architecture</vt:lpstr>
      <vt:lpstr>Spec</vt:lpstr>
      <vt:lpstr>Hand-in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hw4</dc:title>
  <dc:creator>Tse-Han Wang</dc:creator>
  <cp:keywords>NCTU NAP2016</cp:keywords>
  <cp:lastModifiedBy>ywang</cp:lastModifiedBy>
  <cp:revision>513</cp:revision>
  <cp:lastPrinted>2017-04-27T09:34:18Z</cp:lastPrinted>
  <dcterms:created xsi:type="dcterms:W3CDTF">2009-03-04T03:54:00Z</dcterms:created>
  <dcterms:modified xsi:type="dcterms:W3CDTF">2018-06-07T11:23:21Z</dcterms:modified>
</cp:coreProperties>
</file>