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5"/>
  </p:notesMasterIdLst>
  <p:sldIdLst>
    <p:sldId id="256" r:id="rId2"/>
    <p:sldId id="300" r:id="rId3"/>
    <p:sldId id="299" r:id="rId4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69" autoAdjust="0"/>
    <p:restoredTop sz="94072" autoAdjust="0"/>
  </p:normalViewPr>
  <p:slideViewPr>
    <p:cSldViewPr>
      <p:cViewPr varScale="1">
        <p:scale>
          <a:sx n="109" d="100"/>
          <a:sy n="109" d="100"/>
        </p:scale>
        <p:origin x="129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smtClean="0"/>
            </a:lvl1pPr>
          </a:lstStyle>
          <a:p>
            <a:pPr>
              <a:defRPr/>
            </a:pPr>
            <a:fld id="{CBF8152F-17EC-4C9C-9F69-C047A189DF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71337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F8152F-17EC-4C9C-9F69-C047A189DF19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0656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236437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9792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5767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953000" y="14478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953000" y="38481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1387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933643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0152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80642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9560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133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9663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5303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043855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9310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325FCC2B-0BBB-4464-94B3-5BE2FFEB3271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72" r:id="rId12"/>
    <p:sldLayoutId id="21474838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ta@nasa.cs.nctu.edu.t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ta@nasa.cs.nctu.edu.t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3new.nctu.edu.tw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sz="quarter"/>
          </p:nvPr>
        </p:nvSpPr>
        <p:spPr>
          <a:xfrm>
            <a:off x="2124075" y="1752600"/>
            <a:ext cx="6553200" cy="1419225"/>
          </a:xfrm>
        </p:spPr>
        <p:txBody>
          <a:bodyPr/>
          <a:lstStyle/>
          <a:p>
            <a:r>
              <a:rPr lang="en-US" altLang="zh-TW" dirty="0" smtClean="0"/>
              <a:t>Network Administration Practice</a:t>
            </a:r>
            <a:br>
              <a:rPr lang="en-US" altLang="zh-TW" dirty="0" smtClean="0"/>
            </a:br>
            <a:r>
              <a:rPr lang="en-US" altLang="zh-TW" dirty="0" smtClean="0"/>
              <a:t>Homework 1: Python Scripts</a:t>
            </a:r>
            <a:br>
              <a:rPr lang="en-US" altLang="zh-TW" dirty="0" smtClean="0"/>
            </a:br>
            <a:r>
              <a:rPr lang="en-US" altLang="zh-TW" dirty="0" smtClean="0"/>
              <a:t>Demo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規範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dirty="0" err="1" smtClean="0"/>
              <a:t>weicc</a:t>
            </a:r>
            <a:r>
              <a:rPr lang="en-US" altLang="zh-TW" dirty="0" smtClean="0"/>
              <a:t> &amp; </a:t>
            </a:r>
            <a:r>
              <a:rPr lang="en-US" altLang="zh-TW" dirty="0" err="1"/>
              <a:t>b</a:t>
            </a:r>
            <a:r>
              <a:rPr lang="en-US" altLang="zh-TW" dirty="0" err="1" smtClean="0"/>
              <a:t>lzhuang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597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Homework 1 Demo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規範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時間 </a:t>
            </a:r>
            <a:r>
              <a:rPr lang="en-US" altLang="zh-TW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2018/03/30 18:00 ~ 21:30 </a:t>
            </a:r>
            <a:r>
              <a:rPr lang="zh-TW" altLang="en-US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＠ 系計中</a:t>
            </a:r>
            <a:endParaRPr lang="en-US" altLang="zh-TW" sz="2000" dirty="0" smtClean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r>
              <a:rPr lang="zh-TW" altLang="en-US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無法準時出席者，請 </a:t>
            </a:r>
            <a:r>
              <a:rPr lang="en-US" altLang="zh-TW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Mail </a:t>
            </a:r>
            <a:r>
              <a:rPr lang="zh-TW" altLang="en-US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到 </a:t>
            </a:r>
            <a:r>
              <a:rPr lang="en-US" altLang="zh-TW" sz="2000" dirty="0" smtClean="0">
                <a:latin typeface="Times New Roman" panose="02020603050405020304" pitchFamily="18" charset="0"/>
                <a:ea typeface="微軟正黑體" panose="020B0604030504040204" pitchFamily="34" charset="-120"/>
                <a:hlinkClick r:id="rId2"/>
              </a:rPr>
              <a:t>ta@nasa.cs.nctu.edu.tw</a:t>
            </a:r>
            <a:r>
              <a:rPr lang="en-US" altLang="zh-TW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zh-TW" altLang="en-US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，預約提前 </a:t>
            </a:r>
            <a:r>
              <a:rPr lang="en-US" altLang="zh-TW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Demo</a:t>
            </a:r>
          </a:p>
          <a:p>
            <a:r>
              <a:rPr lang="zh-TW" altLang="en-US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可提前 </a:t>
            </a:r>
            <a:r>
              <a:rPr lang="en-US" altLang="zh-TW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Demo </a:t>
            </a:r>
            <a:r>
              <a:rPr lang="zh-TW" altLang="en-US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時段為 </a:t>
            </a:r>
            <a:r>
              <a:rPr lang="en-US" altLang="zh-TW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2018/03/26 ~ 2018/03/29 </a:t>
            </a:r>
            <a:r>
              <a:rPr lang="zh-TW" altLang="en-US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每日</a:t>
            </a:r>
            <a:r>
              <a:rPr lang="en-US" altLang="zh-TW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 10</a:t>
            </a:r>
            <a:r>
              <a:rPr lang="en-US" altLang="zh-TW" sz="2000" dirty="0" smtClean="0">
                <a:latin typeface="Times New Roman" panose="02020603050405020304" pitchFamily="18" charset="0"/>
                <a:ea typeface="微軟正黑體" panose="020B0604030504040204" pitchFamily="34" charset="-120"/>
                <a:sym typeface="Wingdings" panose="05000000000000000000" pitchFamily="2" charset="2"/>
              </a:rPr>
              <a:t>:00 ~ 20:00</a:t>
            </a:r>
          </a:p>
          <a:p>
            <a:pPr lvl="1"/>
            <a:r>
              <a:rPr lang="zh-TW" altLang="en-US" sz="1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至少提前 </a:t>
            </a:r>
            <a:r>
              <a:rPr lang="en-US" altLang="zh-TW" sz="1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48 </a:t>
            </a:r>
            <a:r>
              <a:rPr lang="zh-TW" altLang="en-US" sz="1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小時 </a:t>
            </a:r>
            <a:r>
              <a:rPr lang="en-US" altLang="zh-TW" sz="1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Mail </a:t>
            </a:r>
            <a:r>
              <a:rPr lang="zh-TW" altLang="en-US" sz="1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告知助教，並經助教回覆確認後，方可提前 </a:t>
            </a:r>
            <a:r>
              <a:rPr lang="en-US" altLang="zh-TW" sz="1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Demo</a:t>
            </a:r>
            <a:r>
              <a:rPr lang="zh-TW" altLang="en-US" sz="1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。</a:t>
            </a:r>
            <a:endParaRPr lang="en-US" altLang="zh-TW" sz="1800" dirty="0" smtClean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lvl="1"/>
            <a:r>
              <a:rPr lang="zh-TW" altLang="en-US" sz="1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未 </a:t>
            </a:r>
            <a:r>
              <a:rPr lang="en-US" altLang="zh-TW" sz="1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Demo </a:t>
            </a:r>
            <a:r>
              <a:rPr lang="zh-TW" altLang="en-US" sz="1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者，本次作業 </a:t>
            </a:r>
            <a:r>
              <a:rPr lang="en-US" altLang="zh-TW" sz="1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0 </a:t>
            </a:r>
            <a:r>
              <a:rPr lang="zh-TW" altLang="en-US" sz="1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分計算。</a:t>
            </a:r>
            <a:endParaRPr lang="en-US" altLang="zh-TW" sz="1800" dirty="0" smtClean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lvl="1"/>
            <a:r>
              <a:rPr lang="zh-TW" altLang="en-US" sz="1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不接受事後補 </a:t>
            </a:r>
            <a:r>
              <a:rPr lang="en-US" altLang="zh-TW" sz="1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Demo</a:t>
            </a:r>
            <a:r>
              <a:rPr lang="zh-TW" altLang="en-US" sz="1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。</a:t>
            </a:r>
            <a:endParaRPr lang="en-US" altLang="zh-TW" sz="1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r>
              <a:rPr lang="zh-TW" altLang="en-US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因「突發性」不可抗力因素，未能出席</a:t>
            </a:r>
            <a:r>
              <a:rPr lang="en-US" altLang="zh-TW" sz="2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en-US" altLang="zh-TW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Demo</a:t>
            </a:r>
            <a:r>
              <a:rPr lang="zh-TW" altLang="en-US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，須出示證明，經同意後方可補 </a:t>
            </a:r>
            <a:r>
              <a:rPr lang="en-US" altLang="zh-TW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Demo</a:t>
            </a:r>
            <a:r>
              <a:rPr lang="zh-TW" altLang="en-US" sz="2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。</a:t>
            </a:r>
            <a:endParaRPr lang="en-US" altLang="zh-TW" sz="2000" dirty="0" smtClean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pPr lvl="1"/>
            <a:endParaRPr lang="en-US" altLang="zh-TW" dirty="0" smtClean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8613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Help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Email to </a:t>
            </a:r>
            <a:r>
              <a:rPr lang="en-US" altLang="zh-TW" dirty="0" smtClean="0">
                <a:hlinkClick r:id="rId3"/>
              </a:rPr>
              <a:t>ta@nasa.cs.nctu.edu.tw</a:t>
            </a:r>
            <a:endParaRPr lang="en-US" altLang="zh-TW" dirty="0"/>
          </a:p>
          <a:p>
            <a:r>
              <a:rPr lang="en-US" altLang="zh-TW" dirty="0"/>
              <a:t>New E3 </a:t>
            </a:r>
            <a:r>
              <a:rPr lang="en-US" altLang="zh-TW" dirty="0">
                <a:hlinkClick r:id="rId4"/>
              </a:rPr>
              <a:t>https://</a:t>
            </a:r>
            <a:r>
              <a:rPr lang="en-US" altLang="zh-TW" dirty="0" smtClean="0">
                <a:hlinkClick r:id="rId4"/>
              </a:rPr>
              <a:t>e3new.nctu.edu.tw</a:t>
            </a:r>
            <a:endParaRPr lang="en-US" altLang="zh-TW" dirty="0" smtClean="0"/>
          </a:p>
          <a:p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73788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15776</TotalTime>
  <Words>113</Words>
  <Application>Microsoft Office PowerPoint</Application>
  <PresentationFormat>如螢幕大小 (4:3)</PresentationFormat>
  <Paragraphs>14</Paragraphs>
  <Slides>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Futura Md BT</vt:lpstr>
      <vt:lpstr>華康標楷體(P)</vt:lpstr>
      <vt:lpstr>華康儷中黑(P)</vt:lpstr>
      <vt:lpstr>華康儷粗黑(P)</vt:lpstr>
      <vt:lpstr>微軟正黑體</vt:lpstr>
      <vt:lpstr>新細明體</vt:lpstr>
      <vt:lpstr>Arial</vt:lpstr>
      <vt:lpstr>Times New Roman</vt:lpstr>
      <vt:lpstr>Wingdings</vt:lpstr>
      <vt:lpstr>Computer Center</vt:lpstr>
      <vt:lpstr>Network Administration Practice Homework 1: Python Scripts Demo 規範</vt:lpstr>
      <vt:lpstr>Homework 1 Demo 規範</vt:lpstr>
      <vt:lpstr>Help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Administration Practice Homework 1</dc:title>
  <dc:creator>ywang</dc:creator>
  <cp:keywords>CSCC</cp:keywords>
  <cp:lastModifiedBy>Tse-Han Wang</cp:lastModifiedBy>
  <cp:revision>1594</cp:revision>
  <cp:lastPrinted>1601-01-01T00:00:00Z</cp:lastPrinted>
  <dcterms:created xsi:type="dcterms:W3CDTF">1601-01-01T00:00:00Z</dcterms:created>
  <dcterms:modified xsi:type="dcterms:W3CDTF">2018-03-24T09:05:02Z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