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400800" cy="8686800"/>
  <p:embeddedFontLst>
    <p:embeddedFont>
      <p:font typeface="Carme" panose="020B0604020202020204" charset="0"/>
      <p:regular r:id="rId18"/>
    </p:embeddedFont>
    <p:embeddedFont>
      <p:font typeface="Consolas" panose="020B0609020204030204" pitchFamily="49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46163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664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93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328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548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0331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167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245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41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3461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064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18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168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848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44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318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" name="Shape 8"/>
          <p:cNvSpPr txBox="1"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 rot="5400000">
            <a:off x="-2016919" y="2242343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rme"/>
              <a:buNone/>
            </a:pPr>
            <a:r>
              <a:rPr lang="en-US" sz="2400" b="0" i="1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5412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rme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pd.sourceforge.net/doc5/mpd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ptpclient.sourceforg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pd.sourceforg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2124075" y="2205037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dirty="0" smtClean="0"/>
              <a:t>MPD</a:t>
            </a:r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2128837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dirty="0"/>
              <a:t>Multi-link PPP </a:t>
            </a:r>
            <a:r>
              <a:rPr lang="en-US" dirty="0" smtClean="0"/>
              <a:t>daemon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dirty="0" err="1" smtClean="0"/>
              <a:t>linpc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mpd</a:t>
            </a:r>
            <a:r>
              <a:rPr lang="en-US" dirty="0"/>
              <a:t> - configuration </a:t>
            </a:r>
            <a:r>
              <a:rPr lang="en-US" sz="2400" dirty="0"/>
              <a:t>(5)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55650" y="1412875"/>
            <a:ext cx="8229600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configuration</a:t>
            </a: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1403349" y="1916112"/>
            <a:ext cx="6033771" cy="3108734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startup: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 VPNPOOL 192.168.1.11 192.168.1.15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bundle template NAVPN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ranges 192.168.1.1/32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VPNPOOL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link template VPNLINK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action bundle NAVPN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no pap chap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link enable chap-msv2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 1.2.3.4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incoming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 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79475" y="1600200"/>
            <a:ext cx="7772400" cy="3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Modify 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syslog.conf</a:t>
            </a: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touch 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/log/mpd.log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rc.d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syslogd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reload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Maybe firewall need some configuration.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Allow 1723 port, and GRE packets.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206500" y="1989125"/>
            <a:ext cx="3859800" cy="7398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i="0" u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lang="en-US" sz="1800" i="0" u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i="0" u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*.*	</a:t>
            </a:r>
            <a:r>
              <a:rPr lang="en-US" sz="1800" i="0" u="none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1800" i="0" u="none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800" i="0" u="none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/log/mpd.log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VPN client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建立新的連線</a:t>
            </a:r>
            <a:endParaRPr dirty="0"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2132012"/>
            <a:ext cx="4500562" cy="317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6462" y="2060575"/>
            <a:ext cx="4325937" cy="32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VPN client</a:t>
            </a:r>
            <a:endParaRPr/>
          </a:p>
        </p:txBody>
      </p:sp>
      <p:pic>
        <p:nvPicPr>
          <p:cNvPr id="151" name="Shape 15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0287" y="1700212"/>
            <a:ext cx="3619500" cy="431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8037" y="1700212"/>
            <a:ext cx="3619500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3"/>
              </a:rPr>
              <a:t>Mpd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 User Manual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ports: net/</a:t>
            </a:r>
            <a:r>
              <a:rPr lang="en-US" dirty="0" err="1"/>
              <a:t>pptpclient</a:t>
            </a:r>
            <a:endParaRPr dirty="0"/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http://pptpclient.sourceforge.net/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mpd</a:t>
            </a:r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6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3"/>
              </a:rPr>
              <a:t>Mpd</a:t>
            </a:r>
            <a:r>
              <a:rPr lang="en-US" dirty="0"/>
              <a:t> is a </a:t>
            </a:r>
            <a:r>
              <a:rPr lang="en-US" dirty="0" err="1"/>
              <a:t>netgraph</a:t>
            </a:r>
            <a:r>
              <a:rPr lang="en-US" dirty="0"/>
              <a:t>(4) based implementation of the multi-link PPP protocol for FreeBSD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/ports/net/mpd5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 err="1"/>
              <a:t>pkg</a:t>
            </a:r>
            <a:r>
              <a:rPr lang="en-US" dirty="0"/>
              <a:t> install mpd5</a:t>
            </a:r>
            <a:endParaRPr dirty="0"/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It supports several of the numerous PPP sub-protocols and extensions, such as: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Multi-link PPP capability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PAP, CHAP, MS-CHAP and EAP authentication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PPP compression and encryption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 err="1"/>
              <a:t>Mpd</a:t>
            </a:r>
            <a:r>
              <a:rPr lang="en-US" dirty="0"/>
              <a:t> have support for many link types: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Serial port modem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Point-to-Point </a:t>
            </a:r>
            <a:r>
              <a:rPr lang="en-US" dirty="0" err="1"/>
              <a:t>Tunnelling</a:t>
            </a:r>
            <a:r>
              <a:rPr lang="en-US" dirty="0"/>
              <a:t> Protocol (PPTP)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Layer Two </a:t>
            </a:r>
            <a:r>
              <a:rPr lang="en-US" dirty="0" err="1"/>
              <a:t>Tunnelling</a:t>
            </a:r>
            <a:r>
              <a:rPr lang="en-US" dirty="0"/>
              <a:t> Protocol (L2TP)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PPP over Ethernet (</a:t>
            </a:r>
            <a:r>
              <a:rPr lang="en-US" dirty="0" err="1"/>
              <a:t>PPPoE</a:t>
            </a:r>
            <a:r>
              <a:rPr lang="en-US" dirty="0"/>
              <a:t>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- </a:t>
            </a:r>
            <a:r>
              <a:rPr lang="en-US"/>
              <a:t>setup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endParaRPr dirty="0"/>
          </a:p>
          <a:p>
            <a:pPr marL="342900" marR="0" lvl="0" indent="-215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Configuration files</a:t>
            </a:r>
            <a:endParaRPr dirty="0"/>
          </a:p>
          <a:p>
            <a:pPr marL="742950" marR="0" lvl="1" indent="-285750" algn="l" rtl="0">
              <a:lnSpc>
                <a:spcPct val="11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usr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/local/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/mpd5/</a:t>
            </a:r>
            <a:endParaRPr dirty="0"/>
          </a:p>
          <a:p>
            <a:pPr marL="1143000" marR="0" lvl="2" indent="-2413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mpd.conf</a:t>
            </a:r>
            <a:endParaRPr sz="1800" dirty="0"/>
          </a:p>
          <a:p>
            <a:pPr marL="1143000" marR="0" lvl="2" indent="-2413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dirty="0"/>
              <a:t>Start</a:t>
            </a:r>
            <a:endParaRPr dirty="0"/>
          </a:p>
        </p:txBody>
      </p:sp>
      <p:sp>
        <p:nvSpPr>
          <p:cNvPr id="78" name="Shape 78"/>
          <p:cNvSpPr txBox="1"/>
          <p:nvPr/>
        </p:nvSpPr>
        <p:spPr>
          <a:xfrm>
            <a:off x="1266825" y="1989125"/>
            <a:ext cx="5531700" cy="10296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gateway_enable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="YES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mpd_flags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="-b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mpd_enable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="YES"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1343025" y="5189525"/>
            <a:ext cx="5531700" cy="7479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sysctl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net.inet.ip.forwarding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=1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/local/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etc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rc.d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/mpd5 start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</a:t>
            </a:r>
            <a:r>
              <a:rPr lang="en-US"/>
              <a:t>- 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 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dirty="0"/>
              <a:t>Syntax: username password  [</a:t>
            </a:r>
            <a:r>
              <a:rPr lang="en-US" dirty="0" err="1"/>
              <a:t>ip_address</a:t>
            </a:r>
            <a:r>
              <a:rPr lang="en-US" dirty="0"/>
              <a:t> | CIDR]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18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plain text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chmod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600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dirty="0"/>
          </a:p>
          <a:p>
            <a:pPr marL="342900" marR="0" lvl="0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266825" y="2293925"/>
            <a:ext cx="6421800" cy="18246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userA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"hello123"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foo1		"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foobar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		192.168.1.100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vpnuser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"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vpn_passwd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	192.168.1.128/25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An external password access program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*	</a:t>
            </a:r>
            <a:r>
              <a:rPr lang="en-US" sz="1800" dirty="0" smtClean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"!/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/local/bin/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/vpn_passwd.sh"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- configuration </a:t>
            </a:r>
            <a:r>
              <a:rPr lang="en-US" sz="2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039801" y="1484300"/>
            <a:ext cx="78789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mpd.conf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Consists of a 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label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followed by a sequence of </a:t>
            </a:r>
            <a:r>
              <a:rPr lang="en-US" sz="1800" b="0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commands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A label begins at the first column and ends with a colon character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Commands are indented with a tab character and follow the label on the next and subsequent lines.</a:t>
            </a:r>
            <a:endParaRPr dirty="0"/>
          </a:p>
        </p:txBody>
      </p:sp>
      <p:sp>
        <p:nvSpPr>
          <p:cNvPr id="93" name="Shape 93"/>
          <p:cNvSpPr txBox="1"/>
          <p:nvPr/>
        </p:nvSpPr>
        <p:spPr>
          <a:xfrm>
            <a:off x="2279650" y="3429000"/>
            <a:ext cx="4364700" cy="30465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client: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create bundle template B1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create link static L1 modem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device /dev/cuad0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speed 115200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script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DialPeer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idle-script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AnswerCall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$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DialPrefix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"DT"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$Telephone "1234567"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no pap chap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eap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accept pap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authname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"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MyLogin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password "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MyPassword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max-redial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action bundle B1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(2)</a:t>
            </a:r>
            <a:r>
              <a:rPr lang="en-US"/>
              <a:t> 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039801" y="1341425"/>
            <a:ext cx="75705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startup section</a:t>
            </a:r>
            <a:endParaRPr dirty="0"/>
          </a:p>
          <a:p>
            <a:pPr marL="742950" marR="0" lvl="1" indent="-298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 a new startup section to the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-file, </a:t>
            </a:r>
            <a:r>
              <a:rPr lang="en-US" sz="1600" dirty="0"/>
              <a:t>which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loaded once at startup.</a:t>
            </a:r>
            <a:endParaRPr dirty="0"/>
          </a:p>
          <a:p>
            <a:pPr marL="342900" marR="0" lvl="0" indent="-241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112922" y="2120900"/>
            <a:ext cx="4585476" cy="2308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startup: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</a:t>
            </a:r>
            <a:r>
              <a:rPr lang="en-US" sz="16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users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user </a:t>
            </a:r>
            <a:r>
              <a:rPr lang="en-US" sz="1600" i="1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foo1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i="1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bar1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the console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console self 127.0.0.1 5005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console 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the web server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web self 0.0.0.0 5006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web 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25" y="4652962"/>
            <a:ext cx="568960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5637" y="2565400"/>
            <a:ext cx="3408362" cy="398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(3)</a:t>
            </a:r>
            <a:r>
              <a:rPr lang="en-US"/>
              <a:t> 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39801" y="1412875"/>
            <a:ext cx="7609800" cy="13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Noto Sans Symbols"/>
              <a:buChar char="❑"/>
            </a:pPr>
            <a:r>
              <a:rPr lang="en-US" sz="19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section</a:t>
            </a:r>
            <a:endParaRPr dirty="0"/>
          </a:p>
          <a:p>
            <a:pPr marL="742950" lvl="1" indent="-285750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dirty="0"/>
              <a:t>Set interface </a:t>
            </a:r>
            <a:endParaRPr dirty="0"/>
          </a:p>
          <a:p>
            <a:pPr marL="1143000" lvl="2" indent="-228600" rtl="0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➢"/>
            </a:pPr>
            <a:r>
              <a:rPr lang="en-US" sz="1500" dirty="0" err="1"/>
              <a:t>ip</a:t>
            </a:r>
            <a:r>
              <a:rPr lang="en-US" sz="1500" dirty="0"/>
              <a:t> range</a:t>
            </a:r>
            <a:endParaRPr sz="1700" dirty="0"/>
          </a:p>
          <a:p>
            <a:pPr marL="742950" marR="0" lvl="1" indent="-285750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bundle name</a:t>
            </a:r>
            <a:endParaRPr dirty="0"/>
          </a:p>
          <a:p>
            <a:pPr marL="742950" marR="0" lvl="1" indent="-285750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 layer configuration </a:t>
            </a:r>
            <a:endParaRPr dirty="0"/>
          </a:p>
        </p:txBody>
      </p:sp>
      <p:sp>
        <p:nvSpPr>
          <p:cNvPr id="109" name="Shape 109"/>
          <p:cNvSpPr txBox="1"/>
          <p:nvPr/>
        </p:nvSpPr>
        <p:spPr>
          <a:xfrm>
            <a:off x="804861" y="3009900"/>
            <a:ext cx="8234635" cy="37863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load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Define dynamic IP address pool.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 VPNPOOL 192.168.1.50 192.168.1.99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Create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clonable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bundle template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create bundle template 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enable proxy-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idle 1800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enable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tcpmssfix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# adjust incoming and outgoing TCP SYN segments (MTU)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vjcomp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# Van Jacobson TCP header compression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Specify IP address pool for dynamic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assigment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ranges 192.168.1.1/32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VPNPOOL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(4)</a:t>
            </a:r>
            <a:r>
              <a:rPr lang="en-US"/>
              <a:t> 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06450" y="1412875"/>
            <a:ext cx="8229600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section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 layer configuration</a:t>
            </a:r>
            <a:endParaRPr dirty="0"/>
          </a:p>
        </p:txBody>
      </p:sp>
      <p:sp>
        <p:nvSpPr>
          <p:cNvPr id="116" name="Shape 116"/>
          <p:cNvSpPr txBox="1"/>
          <p:nvPr/>
        </p:nvSpPr>
        <p:spPr>
          <a:xfrm>
            <a:off x="1349375" y="2276475"/>
            <a:ext cx="5969000" cy="403225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…. (skip)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Create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clonable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link template named 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link template VPNLINK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Set bundle template to use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action bundle 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Multilink adds some overhead, but gives full 1500 MTU.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multilink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Address and control field compression, save 2 bytes,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Protocol field compression, save 1 byte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yes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acfcomp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protocomp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keep-alive 10 60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Configure 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 1.2.3.4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incoming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/>
              <a:t>mpd - e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ncryption 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35012" y="1412875"/>
            <a:ext cx="82296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Point-to-point compression (MPPC) CCP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subprotol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 option should be enabled at the CCP layer</a:t>
            </a:r>
            <a:endParaRPr dirty="0"/>
          </a:p>
        </p:txBody>
      </p:sp>
      <p:sp>
        <p:nvSpPr>
          <p:cNvPr id="123" name="Shape 123"/>
          <p:cNvSpPr txBox="1"/>
          <p:nvPr/>
        </p:nvSpPr>
        <p:spPr>
          <a:xfrm>
            <a:off x="1331912" y="2478087"/>
            <a:ext cx="6288087" cy="2030412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The five lines below enable Microsoft Point-to-Point encryption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(MPPE) using the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ng_mppc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(8)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netgraph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node type.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bundle enable compression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ccp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e40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e128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stateless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315</Words>
  <Application>Microsoft Office PowerPoint</Application>
  <PresentationFormat>如螢幕大小 (4:3)</PresentationFormat>
  <Paragraphs>174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Carme</vt:lpstr>
      <vt:lpstr>Times New Roman</vt:lpstr>
      <vt:lpstr>Consolas</vt:lpstr>
      <vt:lpstr>Noto Sans Symbols</vt:lpstr>
      <vt:lpstr>Arial</vt:lpstr>
      <vt:lpstr>1_佈景主題1</vt:lpstr>
      <vt:lpstr>佈景主題1</vt:lpstr>
      <vt:lpstr>MPD</vt:lpstr>
      <vt:lpstr>mpd</vt:lpstr>
      <vt:lpstr>mpd - setup</vt:lpstr>
      <vt:lpstr>mpd - authentication </vt:lpstr>
      <vt:lpstr>mpd - configuration (1) </vt:lpstr>
      <vt:lpstr>mpd - configuration (2) </vt:lpstr>
      <vt:lpstr>mpd - configuration (3) </vt:lpstr>
      <vt:lpstr>mpd - configuration (4) </vt:lpstr>
      <vt:lpstr>mpd - encryption </vt:lpstr>
      <vt:lpstr>mpd - configuration (5) </vt:lpstr>
      <vt:lpstr>syslog </vt:lpstr>
      <vt:lpstr>VPN client</vt:lpstr>
      <vt:lpstr>VPN client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</dc:title>
  <cp:lastModifiedBy>Tse-Han Wang</cp:lastModifiedBy>
  <cp:revision>7</cp:revision>
  <dcterms:modified xsi:type="dcterms:W3CDTF">2018-05-31T05:13:49Z</dcterms:modified>
</cp:coreProperties>
</file>