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1" r:id="rId3"/>
    <p:sldId id="273" r:id="rId4"/>
    <p:sldId id="261" r:id="rId5"/>
    <p:sldId id="274" r:id="rId6"/>
    <p:sldId id="272" r:id="rId7"/>
    <p:sldId id="265" r:id="rId8"/>
    <p:sldId id="266" r:id="rId9"/>
    <p:sldId id="267" r:id="rId10"/>
    <p:sldId id="275" r:id="rId11"/>
    <p:sldId id="269" r:id="rId12"/>
    <p:sldId id="276" r:id="rId13"/>
    <p:sldId id="262" r:id="rId14"/>
    <p:sldId id="270" r:id="rId15"/>
    <p:sldId id="277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89095" autoAdjust="0"/>
  </p:normalViewPr>
  <p:slideViewPr>
    <p:cSldViewPr>
      <p:cViewPr varScale="1">
        <p:scale>
          <a:sx n="103" d="100"/>
          <a:sy n="103" d="100"/>
        </p:scale>
        <p:origin x="185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2019/5/26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2019/5/26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467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439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40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1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758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52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ache/spamassassin/blob/trunk/sample-spam.txt" TargetMode="External"/><Relationship Id="rId2" Type="http://schemas.openxmlformats.org/officeDocument/2006/relationships/hyperlink" Target="http://www.eicar.org/download/eicar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ovecot.org/TestInstall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stfix.org/INSTALL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Network Administration </a:t>
            </a:r>
            <a:r>
              <a:rPr lang="en-US" altLang="zh-TW" dirty="0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HW4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tzute</a:t>
            </a:r>
            <a:endParaRPr lang="zh-TW" altLang="zh-TW" dirty="0" smtClean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(6/8)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33528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user TA, TA2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TA2 into your LDAP server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password to your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VPN private key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HW1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Retrieve the key in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ireGuard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config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you forget it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all mails that TA and TA2 received on your server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TA3@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TA@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&gt;|&lt;user&gt;@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&lt;user&gt;@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i-am-a|TA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TA@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rewrite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Rewrite @mail.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@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3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(6/8)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Ingoing mail filter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"***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SPAM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***" in front of the subject if the mail contains virus or spam message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amavisd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-new</a:t>
            </a: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cases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http://www.eicar.org/download/eicar.com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github.com/apache/spamassassin/blob/trunk/sample-spam.txt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8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(7/8)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mail filter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Reject mails whose subject contains keyword "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小熊維尼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7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your email services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 (143)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wiki.dovecot.org/TestInstallation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penssl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mail.&lt;student-id&gt;.nasa:143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imap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 (25)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www.postfix.org/INSTALL.html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openssl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-connect mail.&lt;student-id&gt;.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nasa:25 -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smtp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just install a GUI mail client in your client PC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7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 will try to…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Login via SMTP and send some mails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Login via IMAP and retrieve mails that TA@ and TA2@ received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some mails to @&lt;student-id&gt;.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@mail.&lt;student-id&gt;.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6/20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18:30</a:t>
            </a:r>
          </a:p>
        </p:txBody>
      </p:sp>
    </p:spTree>
    <p:extLst>
      <p:ext uri="{BB962C8B-B14F-4D97-AF65-F5344CB8AC3E}">
        <p14:creationId xmlns:p14="http://schemas.microsoft.com/office/powerpoint/2010/main" val="71243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Help!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ta@nasa.cs.nctu.edu.tw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send email by E3new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 3F CSCC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3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a basic mail service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maintain Postfix service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maintain Dovecot service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protect your mail service</a:t>
            </a:r>
          </a:p>
        </p:txBody>
      </p:sp>
    </p:spTree>
    <p:extLst>
      <p:ext uri="{BB962C8B-B14F-4D97-AF65-F5344CB8AC3E}">
        <p14:creationId xmlns:p14="http://schemas.microsoft.com/office/powerpoint/2010/main" val="25501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399" y="1340768"/>
            <a:ext cx="4660801" cy="505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(cont.)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Server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IMAP service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SMTP service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virus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Detecting spam mails</a:t>
            </a:r>
          </a:p>
        </p:txBody>
      </p:sp>
    </p:spTree>
    <p:extLst>
      <p:ext uri="{BB962C8B-B14F-4D97-AF65-F5344CB8AC3E}">
        <p14:creationId xmlns:p14="http://schemas.microsoft.com/office/powerpoint/2010/main" val="4823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(1/8)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 Server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IP: 10.113.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.y/24 with static DHCP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Hostname: mail.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 domain: </a:t>
            </a:r>
          </a:p>
          <a:p>
            <a:pPr lvl="2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kumimoji="1"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@mail.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STARTTLS on IMAP/SMTP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self-signed certificate</a:t>
            </a:r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Authentication</a:t>
            </a:r>
          </a:p>
          <a:p>
            <a:pPr lvl="2"/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users inside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LDAP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HW2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=TA,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=&lt;student-id&gt;, etc.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Relay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(2/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4933528"/>
          </a:xfrm>
        </p:spPr>
        <p:txBody>
          <a:bodyPr/>
          <a:lstStyle/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MX record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MX record on your domain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Sending mail to @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go to mail.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</a:p>
          <a:p>
            <a:pPr lvl="1"/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 TXT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kumimoji="1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 record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llow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send mail using your domain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 other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servers from preventing your domain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drop these invalid mail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SPF policy check on incoming email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TTL]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TXT &lt;SPF-rules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[TTL]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SPF-rules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342900" lvl="3" indent="-342900">
              <a:buFont typeface="Wingdings" charset="2"/>
              <a:buChar char="q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kumimoji="1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(3/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DKIM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Signing your outgoing email with your private key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DKIM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DKIM policy check on the incoming email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selector&gt;._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domainkey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TXT &lt;DKIM-Information&gt;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7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(4/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DMARC</a:t>
            </a:r>
          </a:p>
          <a:p>
            <a:pPr lvl="2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others drop mails that does not pass DMARC policy check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DMARC policy check to the incoming email</a:t>
            </a:r>
          </a:p>
          <a:p>
            <a:pPr lvl="2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TXT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DMARC-Rules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403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(5/8)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Greylisting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seconds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6542</TotalTime>
  <Words>568</Words>
  <Application>Microsoft Office PowerPoint</Application>
  <PresentationFormat>如螢幕大小 (4:3)</PresentationFormat>
  <Paragraphs>109</Paragraphs>
  <Slides>15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Bitstream Vera Sans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Courier New</vt:lpstr>
      <vt:lpstr>Times New Roman</vt:lpstr>
      <vt:lpstr>Wingdings</vt:lpstr>
      <vt:lpstr>Computer Center</vt:lpstr>
      <vt:lpstr>Network Administration HW4</vt:lpstr>
      <vt:lpstr>Purposes</vt:lpstr>
      <vt:lpstr>Overview</vt:lpstr>
      <vt:lpstr>Overview (cont.)</vt:lpstr>
      <vt:lpstr>Requirements (1/8)</vt:lpstr>
      <vt:lpstr>Requirements (2/8)</vt:lpstr>
      <vt:lpstr>Requirements (3/8)</vt:lpstr>
      <vt:lpstr>Requirements (4/8)</vt:lpstr>
      <vt:lpstr>Requirements (5/8)</vt:lpstr>
      <vt:lpstr>Requirements (6/8)</vt:lpstr>
      <vt:lpstr>Requirements (6/8)</vt:lpstr>
      <vt:lpstr>Requirements (7/8)</vt:lpstr>
      <vt:lpstr>Test your email services</vt:lpstr>
      <vt:lpstr>Demo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keywords/>
  <cp:lastModifiedBy>Tse-Han Wang</cp:lastModifiedBy>
  <cp:revision>530</cp:revision>
  <cp:lastPrinted>2017-04-27T09:34:18Z</cp:lastPrinted>
  <dcterms:created xsi:type="dcterms:W3CDTF">2009-03-04T03:54:00Z</dcterms:created>
  <dcterms:modified xsi:type="dcterms:W3CDTF">2019-05-26T08:21:20Z</dcterms:modified>
</cp:coreProperties>
</file>