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874250"/>
  <p:embeddedFontLst>
    <p:embeddedFont>
      <p:font typeface="Poppins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1760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a06cec63a_0_0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g5a06cec63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2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Google Shape;20;p2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/>
            </a:lvl1pPr>
            <a:lvl2pPr lvl="1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lvl="3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marL="914400" lvl="1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marL="1371600" lvl="2" indent="-355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marL="914400" lvl="1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marL="1371600" lvl="2" indent="-355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4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marL="914400" lvl="1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marL="1828800" lvl="3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4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marL="914400" lvl="1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marL="1828800" lvl="3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31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Char char="❑"/>
              <a:defRPr sz="3200"/>
            </a:lvl1pPr>
            <a:lvl2pPr marL="914400" lvl="1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2pPr>
            <a:lvl3pPr marL="1371600" lvl="2" indent="-381000" algn="l">
              <a:spcBef>
                <a:spcPts val="600"/>
              </a:spcBef>
              <a:spcAft>
                <a:spcPts val="0"/>
              </a:spcAft>
              <a:buSzPts val="2400"/>
              <a:buChar char="⮚"/>
              <a:defRPr sz="2400"/>
            </a:lvl3pPr>
            <a:lvl4pPr marL="1828800" lvl="3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⮚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 txBox="1"/>
          <p:nvPr/>
        </p:nvSpPr>
        <p:spPr>
          <a:xfrm rot="5400000">
            <a:off x="-2016918" y="2242344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1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Computer Center, CS, NCTU</a:t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1400" b="0" i="0" u="none" strike="noStrike" cap="non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90600" y="1182688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Network Administration HW2 Checkpoints</a:t>
            </a:r>
            <a:endParaRPr dirty="0"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yysung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(7/7)</a:t>
            </a:r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/>
              <a:t>Slave Sync check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TA will send a query request to LDAP Master to change the password of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After 60 seconds, TA will send a query request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”-b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r>
              <a:rPr lang="en-US" sz="1400" dirty="0"/>
              <a:t> 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to LDAP Slave and bind </a:t>
            </a:r>
            <a:r>
              <a:rPr lang="en-US" sz="2000" dirty="0" err="1"/>
              <a:t>cn</a:t>
            </a:r>
            <a:r>
              <a:rPr lang="en-US" sz="2000" dirty="0"/>
              <a:t>=</a:t>
            </a:r>
            <a:r>
              <a:rPr lang="en-US" sz="2000" dirty="0" err="1"/>
              <a:t>Syncer,dc</a:t>
            </a:r>
            <a:r>
              <a:rPr lang="en-US" sz="2000" dirty="0"/>
              <a:t>=&lt;student-id&gt;,dc=</a:t>
            </a:r>
            <a:r>
              <a:rPr lang="en-US" sz="2000" dirty="0" err="1"/>
              <a:t>nasa</a:t>
            </a:r>
            <a:r>
              <a:rPr lang="en-US" sz="2000" dirty="0"/>
              <a:t> with new password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After testing, TA will change the password of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</a:t>
            </a:r>
            <a:r>
              <a:rPr lang="en-US" dirty="0"/>
              <a:t> back to ”</a:t>
            </a:r>
            <a:r>
              <a:rPr lang="en-US" dirty="0" err="1"/>
              <a:t>hahaYouCatchMe</a:t>
            </a:r>
            <a:r>
              <a:rPr lang="en-US" dirty="0"/>
              <a:t>”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Char char="•"/>
            </a:pPr>
            <a:r>
              <a:rPr lang="en-US" dirty="0">
                <a:solidFill>
                  <a:srgbClr val="FF0000"/>
                </a:solidFill>
              </a:rPr>
              <a:t>Backup</a:t>
            </a:r>
            <a:r>
              <a:rPr lang="en-US" dirty="0"/>
              <a:t> your LDAP Master and LDAP Slave before the demo!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Demo</a:t>
            </a:r>
            <a:endParaRPr/>
          </a:p>
        </p:txBody>
      </p:sp>
      <p:sp>
        <p:nvSpPr>
          <p:cNvPr id="123" name="Google Shape;123;p2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TAs will try to login via public key and execute some script to validate your works.</a:t>
            </a:r>
            <a:endParaRPr/>
          </a:p>
          <a:p>
            <a:pPr marL="3429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Due date: 5/16 18:30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Help!</a:t>
            </a:r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Email to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ta@nasa.cs.nctu.edu.tw</a:t>
            </a:r>
            <a:endParaRPr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Don’t send email by E3new</a:t>
            </a:r>
            <a:endParaRPr/>
          </a:p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EC 3F CSCC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342900" lvl="0" indent="-190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</a:t>
            </a:r>
            <a:endParaRPr/>
          </a:p>
        </p:txBody>
      </p:sp>
      <p:pic>
        <p:nvPicPr>
          <p:cNvPr id="68" name="Google Shape;68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5450" y="1301750"/>
            <a:ext cx="6286500" cy="4825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clusterInfo check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 sz="2400"/>
              <a:t>uidNumber check</a:t>
            </a:r>
            <a:endParaRPr sz="24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Login check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Bind to DN "cn=Syncer” Check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Slave check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TLS check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-US"/>
              <a:t>Slave Sync check</a:t>
            </a:r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body" idx="1"/>
          </p:nvPr>
        </p:nvSpPr>
        <p:spPr>
          <a:xfrm>
            <a:off x="5541700" y="1447800"/>
            <a:ext cx="32211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Custom schema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Basic LDIF usage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Integrated with SSH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ACL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10%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STARTTLS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15% overlay syncrepl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(1/7)</a:t>
            </a:r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 err="1"/>
              <a:t>clusterInfo</a:t>
            </a:r>
            <a:r>
              <a:rPr lang="en-US" dirty="0"/>
              <a:t> check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TA will send query requests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master,ou</a:t>
            </a:r>
            <a:r>
              <a:rPr lang="en-US" dirty="0"/>
              <a:t>=</a:t>
            </a:r>
            <a:r>
              <a:rPr lang="en-US" dirty="0" err="1"/>
              <a:t>ldap,dc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slave,ou</a:t>
            </a:r>
            <a:r>
              <a:rPr lang="en-US" dirty="0"/>
              <a:t>=</a:t>
            </a:r>
            <a:r>
              <a:rPr lang="en-US" dirty="0" err="1"/>
              <a:t>ldap,dc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to your LDAP </a:t>
            </a:r>
            <a:r>
              <a:rPr lang="en-US" sz="2000" dirty="0">
                <a:solidFill>
                  <a:srgbClr val="FF0000"/>
                </a:solidFill>
              </a:rPr>
              <a:t>Master</a:t>
            </a:r>
            <a:r>
              <a:rPr lang="en-US" sz="2000" dirty="0"/>
              <a:t> from TA’s Client</a:t>
            </a:r>
            <a:endParaRPr sz="2000"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Your address attribute in </a:t>
            </a:r>
            <a:r>
              <a:rPr lang="en-US" dirty="0" err="1">
                <a:solidFill>
                  <a:srgbClr val="FF0000"/>
                </a:solidFill>
              </a:rPr>
              <a:t>cn</a:t>
            </a:r>
            <a:r>
              <a:rPr lang="en-US" dirty="0">
                <a:solidFill>
                  <a:srgbClr val="FF0000"/>
                </a:solidFill>
              </a:rPr>
              <a:t>=master </a:t>
            </a:r>
            <a:r>
              <a:rPr lang="en-US" dirty="0"/>
              <a:t>should be </a:t>
            </a:r>
            <a:r>
              <a:rPr lang="en-US" dirty="0">
                <a:solidFill>
                  <a:srgbClr val="FF0000"/>
                </a:solidFill>
              </a:rPr>
              <a:t>10.113.{your </a:t>
            </a:r>
            <a:r>
              <a:rPr lang="en-US" dirty="0" err="1">
                <a:solidFill>
                  <a:srgbClr val="FF0000"/>
                </a:solidFill>
              </a:rPr>
              <a:t>ip</a:t>
            </a:r>
            <a:r>
              <a:rPr lang="en-US" dirty="0">
                <a:solidFill>
                  <a:srgbClr val="FF0000"/>
                </a:solidFill>
              </a:rPr>
              <a:t>}.11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cn</a:t>
            </a:r>
            <a:r>
              <a:rPr lang="en-US" dirty="0">
                <a:solidFill>
                  <a:srgbClr val="FF0000"/>
                </a:solidFill>
              </a:rPr>
              <a:t>=slave</a:t>
            </a:r>
            <a:r>
              <a:rPr lang="en-US" dirty="0"/>
              <a:t> should not be </a:t>
            </a:r>
            <a:r>
              <a:rPr lang="en-US" dirty="0">
                <a:solidFill>
                  <a:srgbClr val="FF0000"/>
                </a:solidFill>
              </a:rPr>
              <a:t>10.113.{your </a:t>
            </a:r>
            <a:r>
              <a:rPr lang="en-US" dirty="0" err="1">
                <a:solidFill>
                  <a:srgbClr val="FF0000"/>
                </a:solidFill>
              </a:rPr>
              <a:t>ip</a:t>
            </a:r>
            <a:r>
              <a:rPr lang="en-US" dirty="0">
                <a:solidFill>
                  <a:srgbClr val="FF0000"/>
                </a:solidFill>
              </a:rPr>
              <a:t>}.11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(2/7)</a:t>
            </a:r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 err="1"/>
              <a:t>uidNumber</a:t>
            </a:r>
            <a:r>
              <a:rPr lang="en-US" dirty="0"/>
              <a:t> check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TA will send the query request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</a:t>
            </a:r>
            <a:r>
              <a:rPr lang="en-US" dirty="0" err="1"/>
              <a:t>uidNumber</a:t>
            </a:r>
            <a:r>
              <a:rPr lang="en-US" dirty="0"/>
              <a:t>=3001”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to your LDAP Master from TA’s Client and check the </a:t>
            </a:r>
            <a:r>
              <a:rPr lang="en-US" sz="2000" dirty="0" err="1"/>
              <a:t>cn</a:t>
            </a:r>
            <a:r>
              <a:rPr lang="en-US" sz="2000" dirty="0"/>
              <a:t> attribute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 err="1"/>
              <a:t>cn</a:t>
            </a:r>
            <a:r>
              <a:rPr lang="en-US" dirty="0"/>
              <a:t> should be your </a:t>
            </a:r>
            <a:r>
              <a:rPr lang="en-US" dirty="0">
                <a:solidFill>
                  <a:srgbClr val="FF0000"/>
                </a:solidFill>
              </a:rPr>
              <a:t>student id</a:t>
            </a:r>
            <a:endParaRPr dirty="0">
              <a:solidFill>
                <a:srgbClr val="FF0000"/>
              </a:solidFill>
            </a:endParaRPr>
          </a:p>
          <a:p>
            <a:pPr marL="914400" lvl="2" indent="0" algn="l" rtl="0">
              <a:spcBef>
                <a:spcPts val="45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(3/7)</a:t>
            </a:r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Login check</a:t>
            </a:r>
            <a:endParaRPr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TA will login your {LDAP Master, LDAP Slave, Router} with TA's private key from TA’s Client.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(4/7)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/>
              <a:t> Bind to DN "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</a:t>
            </a:r>
            <a:r>
              <a:rPr lang="en-US" dirty="0"/>
              <a:t>” Check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Only </a:t>
            </a:r>
            <a:r>
              <a:rPr lang="en-US" dirty="0">
                <a:solidFill>
                  <a:srgbClr val="FF0000"/>
                </a:solidFill>
              </a:rPr>
              <a:t>slave</a:t>
            </a:r>
            <a:r>
              <a:rPr lang="en-US" dirty="0"/>
              <a:t> server can bind to DN "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</a:t>
            </a:r>
            <a:r>
              <a:rPr lang="en-US" dirty="0"/>
              <a:t>”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TA will send query requests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 -x -W </a:t>
            </a:r>
            <a:r>
              <a:rPr lang="en-US" dirty="0" err="1"/>
              <a:t>hahaYouCatchMe</a:t>
            </a:r>
            <a:r>
              <a:rPr lang="en-US" dirty="0"/>
              <a:t> -D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Syncer,dc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to your {LDAP Master, LDAP Slave}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from {TA’s Client, Router, LDAP Master, LDAP Slave}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Only query requests from your </a:t>
            </a:r>
            <a:r>
              <a:rPr lang="en-US" dirty="0">
                <a:solidFill>
                  <a:srgbClr val="FF0000"/>
                </a:solidFill>
              </a:rPr>
              <a:t>LDAP Slave </a:t>
            </a:r>
            <a:r>
              <a:rPr lang="en-US" dirty="0">
                <a:solidFill>
                  <a:schemeClr val="dk2"/>
                </a:solidFill>
              </a:rPr>
              <a:t>can bind successfully</a:t>
            </a:r>
            <a:endParaRPr dirty="0"/>
          </a:p>
          <a:p>
            <a:pPr marL="742950" lvl="1" indent="-158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(5/7)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/>
              <a:t>Slave check</a:t>
            </a:r>
            <a:endParaRPr dirty="0"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 dirty="0"/>
              <a:t>TA will send query requests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master,ou</a:t>
            </a:r>
            <a:r>
              <a:rPr lang="en-US" dirty="0"/>
              <a:t>=</a:t>
            </a:r>
            <a:r>
              <a:rPr lang="en-US" dirty="0" err="1"/>
              <a:t>ldap,dc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“-b </a:t>
            </a:r>
            <a:r>
              <a:rPr lang="en-US" dirty="0" err="1"/>
              <a:t>cn</a:t>
            </a:r>
            <a:r>
              <a:rPr lang="en-US" dirty="0"/>
              <a:t>=</a:t>
            </a:r>
            <a:r>
              <a:rPr lang="en-US" dirty="0" err="1"/>
              <a:t>slave,ou</a:t>
            </a:r>
            <a:r>
              <a:rPr lang="en-US" dirty="0"/>
              <a:t>=</a:t>
            </a:r>
            <a:r>
              <a:rPr lang="en-US" dirty="0" err="1"/>
              <a:t>ldap,dc</a:t>
            </a:r>
            <a:r>
              <a:rPr lang="en-US" dirty="0"/>
              <a:t>=&lt;student-id&gt;,dc=</a:t>
            </a:r>
            <a:r>
              <a:rPr lang="en-US" dirty="0" err="1"/>
              <a:t>nasa</a:t>
            </a:r>
            <a:r>
              <a:rPr lang="en-US" dirty="0"/>
              <a:t>”</a:t>
            </a:r>
            <a:endParaRPr dirty="0"/>
          </a:p>
          <a:p>
            <a:pPr marL="1200150" lvl="2" indent="-285750" algn="l" rtl="0">
              <a:spcBef>
                <a:spcPts val="450"/>
              </a:spcBef>
              <a:spcAft>
                <a:spcPts val="0"/>
              </a:spcAft>
              <a:buSzPts val="1800"/>
              <a:buFont typeface="Wingdings" pitchFamily="2" charset="2"/>
              <a:buChar char="Ø"/>
            </a:pPr>
            <a:r>
              <a:rPr lang="en-US" dirty="0"/>
              <a:t>“</a:t>
            </a:r>
            <a:r>
              <a:rPr lang="en-US" dirty="0" err="1"/>
              <a:t>uidNumber</a:t>
            </a:r>
            <a:r>
              <a:rPr lang="en-US" dirty="0"/>
              <a:t>=3001”</a:t>
            </a:r>
            <a:endParaRPr dirty="0"/>
          </a:p>
          <a:p>
            <a:pPr marL="914400" lvl="2" indent="0" algn="l" rtl="0">
              <a:spcBef>
                <a:spcPts val="50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to your </a:t>
            </a:r>
            <a:r>
              <a:rPr lang="en-US" sz="2000" dirty="0">
                <a:solidFill>
                  <a:srgbClr val="FF0000"/>
                </a:solidFill>
              </a:rPr>
              <a:t>LDAP Slave </a:t>
            </a:r>
            <a:r>
              <a:rPr lang="en-US" sz="2000" dirty="0"/>
              <a:t>from TA’s Client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Checkpoints (6/7)</a:t>
            </a:r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TLS check</a:t>
            </a:r>
            <a:endParaRPr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TA will send query requests to {LDAP Master, LDAP Slave} from TA’s Client </a:t>
            </a:r>
            <a:r>
              <a:rPr lang="en-US">
                <a:solidFill>
                  <a:srgbClr val="FF0000"/>
                </a:solidFill>
              </a:rPr>
              <a:t>with TLS encryption</a:t>
            </a:r>
            <a:endParaRPr/>
          </a:p>
          <a:p>
            <a:pPr marL="742950" lvl="1" indent="-28575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</a:pPr>
            <a:r>
              <a:rPr lang="en-US"/>
              <a:t>Will add </a:t>
            </a:r>
            <a:r>
              <a:rPr lang="en-US">
                <a:solidFill>
                  <a:srgbClr val="FF0000"/>
                </a:solidFill>
              </a:rPr>
              <a:t>LDAPTLS_REQCERT=never</a:t>
            </a:r>
            <a:r>
              <a:rPr lang="en-US"/>
              <a:t> to environment so don’t worry about that verification fails on self signed certificate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547</Words>
  <Application>Microsoft Macintosh PowerPoint</Application>
  <PresentationFormat>如螢幕大小 (4:3)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Poppins</vt:lpstr>
      <vt:lpstr>Times New Roman</vt:lpstr>
      <vt:lpstr>Times</vt:lpstr>
      <vt:lpstr>Noto Sans Symbols</vt:lpstr>
      <vt:lpstr>Arial</vt:lpstr>
      <vt:lpstr>Wingdings</vt:lpstr>
      <vt:lpstr>proposal</vt:lpstr>
      <vt:lpstr>Network Administration HW2 Checkpoints</vt:lpstr>
      <vt:lpstr>Overview</vt:lpstr>
      <vt:lpstr>Overview</vt:lpstr>
      <vt:lpstr>Checkpoints (1/7)</vt:lpstr>
      <vt:lpstr>Checkpoints (2/7)</vt:lpstr>
      <vt:lpstr>Checkpoints (3/7)</vt:lpstr>
      <vt:lpstr>Checkpoints (4/7)</vt:lpstr>
      <vt:lpstr>Checkpoints (5/7)</vt:lpstr>
      <vt:lpstr>Checkpoints (6/7)</vt:lpstr>
      <vt:lpstr>Checkpoints (7/7)</vt:lpstr>
      <vt:lpstr>Demo</vt:lpstr>
      <vt:lpstr>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Administration HW2 Checkpoints</dc:title>
  <cp:lastModifiedBy>Tse-Han Wang</cp:lastModifiedBy>
  <cp:revision>1</cp:revision>
  <dcterms:modified xsi:type="dcterms:W3CDTF">2019-05-13T03:04:19Z</dcterms:modified>
</cp:coreProperties>
</file>