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sldIdLst>
    <p:sldId id="256" r:id="rId2"/>
    <p:sldId id="284" r:id="rId3"/>
    <p:sldId id="285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277" r:id="rId15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7806" autoAdjust="0"/>
  </p:normalViewPr>
  <p:slideViewPr>
    <p:cSldViewPr>
      <p:cViewPr varScale="1">
        <p:scale>
          <a:sx n="112" d="100"/>
          <a:sy n="112" d="100"/>
        </p:scale>
        <p:origin x="158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F0DA06B-492B-437E-B620-FE421967A3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1979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25521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20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88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5646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73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24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26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08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95349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633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D8A7EFCC-23E7-47DD-9466-3C1714BBC16E}" type="slidenum">
              <a:rPr lang="zh-TW" altLang="en-US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 baseline="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  <a:ea typeface="新細明體" panose="02020500000000000000" pitchFamily="18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Network Administration </a:t>
            </a:r>
            <a:r>
              <a:rPr lang="en-US" altLang="zh-TW" dirty="0" smtClean="0">
                <a:ea typeface="新細明體" pitchFamily="18" charset="-120"/>
              </a:rPr>
              <a:t>HW2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/>
              <a:t>tzute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 (5/6)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Router</a:t>
            </a:r>
            <a:r>
              <a:rPr lang="en-US" altLang="zh-TW" dirty="0"/>
              <a:t>, </a:t>
            </a:r>
            <a:r>
              <a:rPr lang="en-US" altLang="zh-TW" dirty="0">
                <a:solidFill>
                  <a:srgbClr val="FF0000"/>
                </a:solidFill>
              </a:rPr>
              <a:t>Client</a:t>
            </a:r>
            <a:r>
              <a:rPr lang="en-US" altLang="zh-TW" dirty="0"/>
              <a:t>, </a:t>
            </a:r>
            <a:r>
              <a:rPr lang="en-US" altLang="zh-TW" dirty="0">
                <a:solidFill>
                  <a:srgbClr val="FF0000"/>
                </a:solidFill>
              </a:rPr>
              <a:t>LDAP master</a:t>
            </a:r>
            <a:r>
              <a:rPr lang="en-US" altLang="zh-TW" dirty="0"/>
              <a:t>, </a:t>
            </a:r>
            <a:r>
              <a:rPr lang="en-US" altLang="zh-TW" dirty="0">
                <a:solidFill>
                  <a:srgbClr val="FF0000"/>
                </a:solidFill>
              </a:rPr>
              <a:t>LDAP slave</a:t>
            </a:r>
          </a:p>
          <a:p>
            <a:pPr lvl="1"/>
            <a:r>
              <a:rPr lang="en-US" altLang="zh-TW" dirty="0"/>
              <a:t>Should can login with LDAP </a:t>
            </a:r>
            <a:r>
              <a:rPr lang="en-US" altLang="zh-TW" dirty="0" err="1"/>
              <a:t>posixAccount</a:t>
            </a:r>
            <a:endParaRPr lang="en-US" altLang="zh-TW" dirty="0"/>
          </a:p>
          <a:p>
            <a:pPr lvl="2"/>
            <a:r>
              <a:rPr lang="en-US" altLang="zh-TW" dirty="0"/>
              <a:t>At least, login via SSH should be worked</a:t>
            </a:r>
          </a:p>
          <a:p>
            <a:pPr lvl="1"/>
            <a:r>
              <a:rPr lang="en-US" altLang="zh-TW" dirty="0"/>
              <a:t>Users can execute </a:t>
            </a:r>
            <a:r>
              <a:rPr lang="en-US" altLang="zh-TW" dirty="0" err="1"/>
              <a:t>passwd</a:t>
            </a:r>
            <a:r>
              <a:rPr lang="en-US" altLang="zh-TW" dirty="0"/>
              <a:t> to change their own password</a:t>
            </a:r>
          </a:p>
          <a:p>
            <a:endParaRPr lang="en-US" altLang="zh-TW" dirty="0"/>
          </a:p>
          <a:p>
            <a:r>
              <a:rPr lang="en-US" altLang="zh-TW" dirty="0"/>
              <a:t>Specific user 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>
                <a:solidFill>
                  <a:srgbClr val="FF0000"/>
                </a:solidFill>
              </a:rPr>
              <a:t>&lt;student-id&gt;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 err="1"/>
              <a:t>uidNumber</a:t>
            </a:r>
            <a:r>
              <a:rPr lang="en-US" altLang="zh-TW" dirty="0"/>
              <a:t>: 3001</a:t>
            </a:r>
          </a:p>
          <a:p>
            <a:pPr lvl="1"/>
            <a:r>
              <a:rPr lang="en-US" altLang="zh-TW" dirty="0"/>
              <a:t>set your own password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1066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 (6/6)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objectClass</a:t>
            </a:r>
            <a:r>
              <a:rPr lang="en-US" altLang="zh-TW" dirty="0"/>
              <a:t> "</a:t>
            </a:r>
            <a:r>
              <a:rPr lang="en-US" altLang="zh-TW" dirty="0" err="1">
                <a:solidFill>
                  <a:srgbClr val="FF0000"/>
                </a:solidFill>
              </a:rPr>
              <a:t>publicKeyLogin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 err="1"/>
              <a:t>attributeType</a:t>
            </a:r>
            <a:r>
              <a:rPr lang="en-US" altLang="zh-TW" dirty="0"/>
              <a:t> "</a:t>
            </a:r>
            <a:r>
              <a:rPr lang="en-US" altLang="zh-TW" dirty="0" err="1">
                <a:solidFill>
                  <a:srgbClr val="FF0000"/>
                </a:solidFill>
              </a:rPr>
              <a:t>sshPublicKey</a:t>
            </a:r>
            <a:r>
              <a:rPr lang="en-US" altLang="zh-TW" dirty="0"/>
              <a:t>"</a:t>
            </a:r>
          </a:p>
          <a:p>
            <a:endParaRPr lang="en-US" altLang="zh-TW" dirty="0"/>
          </a:p>
          <a:p>
            <a:r>
              <a:rPr lang="en-US" altLang="zh-TW" dirty="0"/>
              <a:t>Specific DN "</a:t>
            </a:r>
            <a:r>
              <a:rPr lang="en-US" altLang="zh-TW" dirty="0" err="1"/>
              <a:t>cn</a:t>
            </a:r>
            <a:r>
              <a:rPr lang="en-US" altLang="zh-TW" dirty="0"/>
              <a:t>=TA"</a:t>
            </a:r>
          </a:p>
          <a:p>
            <a:pPr lvl="1"/>
            <a:r>
              <a:rPr lang="en-US" altLang="zh-TW" dirty="0" err="1"/>
              <a:t>objectClass</a:t>
            </a:r>
            <a:r>
              <a:rPr lang="en-US" altLang="zh-TW" dirty="0"/>
              <a:t>: </a:t>
            </a:r>
            <a:r>
              <a:rPr lang="en-US" altLang="zh-TW" dirty="0" err="1"/>
              <a:t>posixAccount</a:t>
            </a:r>
            <a:endParaRPr lang="en-US" altLang="zh-TW" dirty="0"/>
          </a:p>
          <a:p>
            <a:pPr lvl="1"/>
            <a:r>
              <a:rPr lang="en-US" altLang="zh-TW" dirty="0" err="1"/>
              <a:t>objectClass</a:t>
            </a:r>
            <a:r>
              <a:rPr lang="en-US" altLang="zh-TW" dirty="0"/>
              <a:t>: </a:t>
            </a:r>
            <a:r>
              <a:rPr lang="en-US" altLang="zh-TW" dirty="0" err="1"/>
              <a:t>publicKeyLogin</a:t>
            </a:r>
            <a:endParaRPr lang="en-US" altLang="zh-TW" dirty="0"/>
          </a:p>
          <a:p>
            <a:pPr lvl="1"/>
            <a:r>
              <a:rPr lang="en-US" altLang="zh-TW" dirty="0" err="1"/>
              <a:t>uidNumber</a:t>
            </a:r>
            <a:r>
              <a:rPr lang="en-US" altLang="zh-TW" dirty="0"/>
              <a:t>: 3000</a:t>
            </a:r>
          </a:p>
          <a:p>
            <a:pPr lvl="1"/>
            <a:r>
              <a:rPr lang="en-US" altLang="zh-TW" dirty="0" err="1"/>
              <a:t>sshPublicKey</a:t>
            </a:r>
            <a:r>
              <a:rPr lang="en-US" altLang="zh-TW" dirty="0"/>
              <a:t>: </a:t>
            </a:r>
            <a:r>
              <a:rPr lang="en-US" altLang="zh-TW" dirty="0">
                <a:solidFill>
                  <a:srgbClr val="FF0000"/>
                </a:solidFill>
              </a:rPr>
              <a:t>&lt;TA's public key&gt;</a:t>
            </a:r>
          </a:p>
          <a:p>
            <a:pPr lvl="1"/>
            <a:r>
              <a:rPr lang="en-US" altLang="zh-TW" dirty="0"/>
              <a:t>Should can login SSH with </a:t>
            </a:r>
            <a:r>
              <a:rPr lang="en-US" altLang="zh-TW" dirty="0" err="1"/>
              <a:t>sshPublicKey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Retrieve TA's public key here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http://navpn.nctucs.cc/ta_rsa.pub</a:t>
            </a:r>
            <a:r>
              <a:rPr lang="en-US" altLang="zh-TW" dirty="0"/>
              <a:t> (or access via 10.113.0.254)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0200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Demo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TAs will try to login via public key and execute some script to validate your works.</a:t>
            </a:r>
          </a:p>
          <a:p>
            <a:endParaRPr lang="en-US" altLang="zh-TW" dirty="0"/>
          </a:p>
          <a:p>
            <a:r>
              <a:rPr lang="en-US" altLang="zh-TW" dirty="0"/>
              <a:t>Due date: 5/9 </a:t>
            </a:r>
            <a:r>
              <a:rPr lang="en-US" altLang="zh-TW" dirty="0" smtClean="0"/>
              <a:t>18:30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805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Tips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Google "How to get your own OID"</a:t>
            </a:r>
          </a:p>
          <a:p>
            <a:r>
              <a:rPr lang="en-US" altLang="zh-TW" dirty="0"/>
              <a:t>Google "</a:t>
            </a:r>
            <a:r>
              <a:rPr lang="en-US" altLang="zh-TW" dirty="0" err="1"/>
              <a:t>sshd_config</a:t>
            </a:r>
            <a:r>
              <a:rPr lang="en-US" altLang="zh-TW" dirty="0"/>
              <a:t> </a:t>
            </a:r>
            <a:r>
              <a:rPr lang="en-US" altLang="zh-TW" dirty="0" err="1"/>
              <a:t>AuthorizedKeysCommand</a:t>
            </a:r>
            <a:r>
              <a:rPr lang="en-US" altLang="zh-TW" dirty="0" smtClean="0"/>
              <a:t>"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52096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Help!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Email to </a:t>
            </a:r>
            <a:r>
              <a:rPr lang="en-US" altLang="zh-TW" dirty="0" smtClean="0">
                <a:hlinkClick r:id="rId2"/>
              </a:rPr>
              <a:t>ta@nasa.cs.nctu.edu.tw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Don’t send email by E3new</a:t>
            </a:r>
          </a:p>
          <a:p>
            <a:r>
              <a:rPr lang="en-US" altLang="zh-TW" dirty="0" smtClean="0"/>
              <a:t>EC 3F CSCC</a:t>
            </a:r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Purposes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Build a primary-replica architecture LDAP service</a:t>
            </a:r>
          </a:p>
          <a:p>
            <a:r>
              <a:rPr lang="en-US" altLang="zh-TW" dirty="0"/>
              <a:t>Understand how to define LDAP schema from scratch</a:t>
            </a:r>
          </a:p>
          <a:p>
            <a:r>
              <a:rPr lang="en-US" altLang="zh-TW" dirty="0"/>
              <a:t>Understand how to manage LDAP </a:t>
            </a:r>
            <a:r>
              <a:rPr lang="en-US" altLang="zh-TW" dirty="0" err="1"/>
              <a:t>datas</a:t>
            </a:r>
            <a:r>
              <a:rPr lang="en-US" altLang="zh-TW" dirty="0"/>
              <a:t> using LDIF</a:t>
            </a:r>
          </a:p>
          <a:p>
            <a:r>
              <a:rPr lang="en-US" altLang="zh-TW" dirty="0"/>
              <a:t>Understand how to integrate other applications with LDAP</a:t>
            </a:r>
          </a:p>
        </p:txBody>
      </p:sp>
    </p:spTree>
    <p:extLst>
      <p:ext uri="{BB962C8B-B14F-4D97-AF65-F5344CB8AC3E}">
        <p14:creationId xmlns:p14="http://schemas.microsoft.com/office/powerpoint/2010/main" val="226171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Overview</a:t>
            </a:r>
            <a:endParaRPr lang="zh-TW" altLang="en-US" dirty="0"/>
          </a:p>
        </p:txBody>
      </p:sp>
      <p:pic>
        <p:nvPicPr>
          <p:cNvPr id="4" name="Google Shape;74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887900" y="240038"/>
            <a:ext cx="5875100" cy="63779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04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Overview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One </a:t>
            </a:r>
            <a:r>
              <a:rPr lang="en-US" altLang="zh-TW" dirty="0">
                <a:solidFill>
                  <a:srgbClr val="FF0000"/>
                </a:solidFill>
              </a:rPr>
              <a:t>LDAP master</a:t>
            </a:r>
            <a:r>
              <a:rPr lang="en-US" altLang="zh-TW" dirty="0"/>
              <a:t> server</a:t>
            </a:r>
          </a:p>
          <a:p>
            <a:pPr lvl="1"/>
            <a:r>
              <a:rPr lang="en-US" altLang="zh-TW" dirty="0"/>
              <a:t>Providing LDAP service</a:t>
            </a:r>
          </a:p>
          <a:p>
            <a:pPr lvl="1"/>
            <a:r>
              <a:rPr lang="en-US" altLang="zh-TW" dirty="0"/>
              <a:t>Connecting into your intranet</a:t>
            </a:r>
          </a:p>
          <a:p>
            <a:endParaRPr lang="en-US" altLang="zh-TW" dirty="0"/>
          </a:p>
          <a:p>
            <a:r>
              <a:rPr lang="en-US" altLang="zh-TW" dirty="0"/>
              <a:t>One </a:t>
            </a:r>
            <a:r>
              <a:rPr lang="en-US" altLang="zh-TW" dirty="0">
                <a:solidFill>
                  <a:srgbClr val="FF0000"/>
                </a:solidFill>
              </a:rPr>
              <a:t>LDAP slave</a:t>
            </a:r>
            <a:r>
              <a:rPr lang="en-US" altLang="zh-TW" dirty="0"/>
              <a:t> server</a:t>
            </a:r>
          </a:p>
          <a:p>
            <a:pPr lvl="1"/>
            <a:r>
              <a:rPr lang="en-US" altLang="zh-TW" dirty="0"/>
              <a:t>Providing LDAP service</a:t>
            </a:r>
          </a:p>
          <a:p>
            <a:pPr lvl="1"/>
            <a:r>
              <a:rPr lang="en-US" altLang="zh-TW" dirty="0"/>
              <a:t>Connecting into your intranet</a:t>
            </a:r>
          </a:p>
          <a:p>
            <a:pPr lvl="1"/>
            <a:r>
              <a:rPr lang="en-US" altLang="zh-TW" dirty="0"/>
              <a:t>Auto-sync </a:t>
            </a:r>
            <a:r>
              <a:rPr lang="en-US" altLang="zh-TW" dirty="0" err="1"/>
              <a:t>datas</a:t>
            </a:r>
            <a:r>
              <a:rPr lang="en-US" altLang="zh-TW" dirty="0"/>
              <a:t> from master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You can find a teammate and do this homework together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905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Overview (cont.)</a:t>
            </a:r>
            <a:endParaRPr lang="zh-TW" altLang="en-US" dirty="0"/>
          </a:p>
        </p:txBody>
      </p:sp>
      <p:pic>
        <p:nvPicPr>
          <p:cNvPr id="5" name="Google Shape;86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2550" y="1010600"/>
            <a:ext cx="8048501" cy="5595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343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 (1/6)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LDAP master</a:t>
            </a:r>
          </a:p>
          <a:p>
            <a:pPr lvl="1"/>
            <a:r>
              <a:rPr lang="en-US" altLang="zh-TW" dirty="0"/>
              <a:t>IP: </a:t>
            </a:r>
            <a:r>
              <a:rPr lang="en-US" altLang="zh-TW" dirty="0">
                <a:solidFill>
                  <a:srgbClr val="FF0000"/>
                </a:solidFill>
              </a:rPr>
              <a:t>10.113.x.11/24</a:t>
            </a:r>
            <a:r>
              <a:rPr lang="en-US" altLang="zh-TW" dirty="0"/>
              <a:t> with static DHCP</a:t>
            </a:r>
          </a:p>
          <a:p>
            <a:pPr lvl="2"/>
            <a:r>
              <a:rPr lang="en-US" altLang="zh-TW" dirty="0"/>
              <a:t>Which means you have to re-configure your DHCP server to offer this server static IP</a:t>
            </a:r>
          </a:p>
          <a:p>
            <a:pPr lvl="1"/>
            <a:r>
              <a:rPr lang="en-US" altLang="zh-TW" dirty="0"/>
              <a:t>Base DN: dc=</a:t>
            </a:r>
            <a:r>
              <a:rPr lang="en-US" altLang="zh-TW" dirty="0">
                <a:solidFill>
                  <a:srgbClr val="FF0000"/>
                </a:solidFill>
              </a:rPr>
              <a:t>&lt;student-id&gt;</a:t>
            </a:r>
            <a:r>
              <a:rPr lang="en-US" altLang="zh-TW" dirty="0"/>
              <a:t>,dc=</a:t>
            </a:r>
            <a:r>
              <a:rPr lang="en-US" altLang="zh-TW" dirty="0" err="1"/>
              <a:t>nasa</a:t>
            </a:r>
            <a:endParaRPr lang="en-US" altLang="zh-TW" dirty="0"/>
          </a:p>
          <a:p>
            <a:pPr lvl="1"/>
            <a:r>
              <a:rPr lang="en-US" altLang="zh-TW" dirty="0" err="1"/>
              <a:t>StartTLS</a:t>
            </a:r>
            <a:r>
              <a:rPr lang="en-US" altLang="zh-TW" dirty="0"/>
              <a:t> on LDAP service</a:t>
            </a:r>
          </a:p>
          <a:p>
            <a:pPr lvl="2"/>
            <a:r>
              <a:rPr lang="en-US" altLang="zh-TW" dirty="0"/>
              <a:t>Use self-signed certificate</a:t>
            </a:r>
          </a:p>
          <a:p>
            <a:pPr lvl="1"/>
            <a:r>
              <a:rPr lang="en-US" altLang="zh-TW" dirty="0"/>
              <a:t>Support SASL</a:t>
            </a:r>
          </a:p>
          <a:p>
            <a:pPr lvl="2"/>
            <a:r>
              <a:rPr lang="en-US" altLang="zh-TW" dirty="0"/>
              <a:t>Store hashed password into each DN's </a:t>
            </a:r>
            <a:r>
              <a:rPr lang="en-US" altLang="zh-TW" dirty="0" err="1"/>
              <a:t>userPassword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690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 (2/6)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LDAP master</a:t>
            </a:r>
            <a:r>
              <a:rPr lang="en-US" altLang="zh-TW" dirty="0"/>
              <a:t> (cont.)</a:t>
            </a:r>
          </a:p>
          <a:p>
            <a:pPr lvl="1"/>
            <a:r>
              <a:rPr lang="en-US" altLang="zh-TW" dirty="0"/>
              <a:t>Enable ACL</a:t>
            </a:r>
          </a:p>
          <a:p>
            <a:pPr lvl="2"/>
            <a:r>
              <a:rPr lang="en-US" altLang="zh-TW" dirty="0"/>
              <a:t>Everyone can read all </a:t>
            </a:r>
            <a:r>
              <a:rPr lang="en-US" altLang="zh-TW" dirty="0" err="1"/>
              <a:t>datas</a:t>
            </a:r>
            <a:r>
              <a:rPr lang="en-US" altLang="zh-TW" dirty="0"/>
              <a:t> expect </a:t>
            </a:r>
            <a:r>
              <a:rPr lang="en-US" altLang="zh-TW" dirty="0" err="1"/>
              <a:t>userPassword</a:t>
            </a:r>
            <a:endParaRPr lang="en-US" altLang="zh-TW" dirty="0"/>
          </a:p>
          <a:p>
            <a:pPr lvl="2"/>
            <a:r>
              <a:rPr lang="en-US" altLang="zh-TW" dirty="0"/>
              <a:t>Authenticated users can write their own </a:t>
            </a:r>
            <a:r>
              <a:rPr lang="en-US" altLang="zh-TW" dirty="0" err="1"/>
              <a:t>userPassword</a:t>
            </a:r>
            <a:endParaRPr lang="en-US" altLang="zh-TW" dirty="0"/>
          </a:p>
          <a:p>
            <a:pPr lvl="2"/>
            <a:r>
              <a:rPr lang="en-US" altLang="zh-TW" dirty="0"/>
              <a:t>Only </a:t>
            </a:r>
            <a:r>
              <a:rPr lang="en-US" altLang="zh-TW" dirty="0">
                <a:solidFill>
                  <a:srgbClr val="FF0000"/>
                </a:solidFill>
              </a:rPr>
              <a:t>slave</a:t>
            </a:r>
            <a:r>
              <a:rPr lang="en-US" altLang="zh-TW" dirty="0"/>
              <a:t> server can bind to DN 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 err="1"/>
              <a:t>Syncer</a:t>
            </a:r>
            <a:r>
              <a:rPr lang="en-US" altLang="zh-TW" dirty="0"/>
              <a:t>"</a:t>
            </a:r>
          </a:p>
          <a:p>
            <a:pPr lvl="2"/>
            <a:r>
              <a:rPr lang="en-US" altLang="zh-TW" dirty="0"/>
              <a:t>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 err="1"/>
              <a:t>Syncer</a:t>
            </a:r>
            <a:r>
              <a:rPr lang="en-US" altLang="zh-TW" dirty="0"/>
              <a:t>" can read all </a:t>
            </a:r>
            <a:r>
              <a:rPr lang="en-US" altLang="zh-TW" dirty="0" err="1"/>
              <a:t>datas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Specific DN 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 err="1"/>
              <a:t>Syncer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/>
              <a:t>Set credential to "</a:t>
            </a:r>
            <a:r>
              <a:rPr lang="en-US" altLang="zh-TW" dirty="0" err="1"/>
              <a:t>hahaYouCatchMe</a:t>
            </a:r>
            <a:r>
              <a:rPr lang="en-US" altLang="zh-TW" dirty="0"/>
              <a:t>" (excluding double-quotes)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7901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 (3/6)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LDAP slave</a:t>
            </a:r>
          </a:p>
          <a:p>
            <a:pPr lvl="1"/>
            <a:r>
              <a:rPr lang="en-US" altLang="zh-TW" dirty="0"/>
              <a:t>Same as </a:t>
            </a:r>
            <a:r>
              <a:rPr lang="en-US" altLang="zh-TW" dirty="0">
                <a:solidFill>
                  <a:srgbClr val="FF0000"/>
                </a:solidFill>
              </a:rPr>
              <a:t>master</a:t>
            </a:r>
            <a:r>
              <a:rPr lang="en-US" altLang="zh-TW" dirty="0"/>
              <a:t>, but</a:t>
            </a:r>
          </a:p>
          <a:p>
            <a:pPr lvl="1"/>
            <a:r>
              <a:rPr lang="en-US" altLang="zh-TW" dirty="0"/>
              <a:t>Choose any IP you want but bind with static DHCP</a:t>
            </a:r>
          </a:p>
          <a:p>
            <a:pPr lvl="1"/>
            <a:r>
              <a:rPr lang="en-US" altLang="zh-TW" dirty="0"/>
              <a:t>Bind to 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 err="1"/>
              <a:t>Syncer</a:t>
            </a:r>
            <a:r>
              <a:rPr lang="en-US" altLang="zh-TW" dirty="0"/>
              <a:t>" while syncing from </a:t>
            </a:r>
            <a:r>
              <a:rPr lang="en-US" altLang="zh-TW" dirty="0">
                <a:solidFill>
                  <a:srgbClr val="FF0000"/>
                </a:solidFill>
              </a:rPr>
              <a:t>master</a:t>
            </a:r>
          </a:p>
          <a:p>
            <a:pPr lvl="1"/>
            <a:r>
              <a:rPr lang="en-US" altLang="zh-TW" dirty="0"/>
              <a:t>Sync from </a:t>
            </a:r>
            <a:r>
              <a:rPr lang="en-US" altLang="zh-TW" dirty="0">
                <a:solidFill>
                  <a:srgbClr val="FF0000"/>
                </a:solidFill>
              </a:rPr>
              <a:t>master</a:t>
            </a:r>
            <a:r>
              <a:rPr lang="en-US" altLang="zh-TW" dirty="0"/>
              <a:t> every 60 </a:t>
            </a:r>
            <a:r>
              <a:rPr lang="en-US" altLang="zh-TW" dirty="0" smtClean="0"/>
              <a:t>seconds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57762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 (4/6)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objectClass</a:t>
            </a:r>
            <a:r>
              <a:rPr lang="en-US" altLang="zh-TW" dirty="0"/>
              <a:t> "</a:t>
            </a:r>
            <a:r>
              <a:rPr lang="en-US" altLang="zh-TW" dirty="0" err="1">
                <a:solidFill>
                  <a:srgbClr val="FF0000"/>
                </a:solidFill>
              </a:rPr>
              <a:t>clusterInfo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 err="1"/>
              <a:t>attributeType</a:t>
            </a:r>
            <a:r>
              <a:rPr lang="en-US" altLang="zh-TW" dirty="0"/>
              <a:t> "</a:t>
            </a:r>
            <a:r>
              <a:rPr lang="en-US" altLang="zh-TW" dirty="0">
                <a:solidFill>
                  <a:srgbClr val="FF0000"/>
                </a:solidFill>
              </a:rPr>
              <a:t>address</a:t>
            </a:r>
            <a:r>
              <a:rPr lang="en-US" altLang="zh-TW" dirty="0"/>
              <a:t>"</a:t>
            </a:r>
          </a:p>
          <a:p>
            <a:endParaRPr lang="en-US" altLang="zh-TW" dirty="0"/>
          </a:p>
          <a:p>
            <a:r>
              <a:rPr lang="en-US" altLang="zh-TW" dirty="0"/>
              <a:t>Specific DN 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 err="1"/>
              <a:t>master,ou</a:t>
            </a:r>
            <a:r>
              <a:rPr lang="en-US" altLang="zh-TW" dirty="0"/>
              <a:t>=</a:t>
            </a:r>
            <a:r>
              <a:rPr lang="en-US" altLang="zh-TW" dirty="0" err="1"/>
              <a:t>ldap,dc</a:t>
            </a:r>
            <a:r>
              <a:rPr lang="en-US" altLang="zh-TW" dirty="0"/>
              <a:t>=</a:t>
            </a:r>
            <a:r>
              <a:rPr lang="en-US" altLang="zh-TW" dirty="0">
                <a:solidFill>
                  <a:srgbClr val="FF0000"/>
                </a:solidFill>
              </a:rPr>
              <a:t>&lt;student-id&gt;</a:t>
            </a:r>
            <a:r>
              <a:rPr lang="en-US" altLang="zh-TW" dirty="0"/>
              <a:t>,dc=</a:t>
            </a:r>
            <a:r>
              <a:rPr lang="en-US" altLang="zh-TW" dirty="0" err="1"/>
              <a:t>nasa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 err="1"/>
              <a:t>objectClass</a:t>
            </a:r>
            <a:r>
              <a:rPr lang="en-US" altLang="zh-TW" dirty="0"/>
              <a:t>: </a:t>
            </a:r>
            <a:r>
              <a:rPr lang="en-US" altLang="zh-TW" dirty="0" err="1">
                <a:solidFill>
                  <a:srgbClr val="FF0000"/>
                </a:solidFill>
              </a:rPr>
              <a:t>clusterInfo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address</a:t>
            </a:r>
            <a:r>
              <a:rPr lang="en-US" altLang="zh-TW" dirty="0"/>
              <a:t> should be </a:t>
            </a:r>
            <a:r>
              <a:rPr lang="en-US" altLang="zh-TW" dirty="0">
                <a:solidFill>
                  <a:srgbClr val="FF0000"/>
                </a:solidFill>
              </a:rPr>
              <a:t>LDAP master</a:t>
            </a:r>
            <a:r>
              <a:rPr lang="en-US" altLang="zh-TW" dirty="0"/>
              <a:t> server address (</a:t>
            </a:r>
            <a:r>
              <a:rPr lang="en-US" altLang="zh-TW" dirty="0">
                <a:solidFill>
                  <a:srgbClr val="FF0000"/>
                </a:solidFill>
              </a:rPr>
              <a:t>10.113.x.11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Specific DN "</a:t>
            </a:r>
            <a:r>
              <a:rPr lang="en-US" altLang="zh-TW" dirty="0" err="1"/>
              <a:t>cn</a:t>
            </a:r>
            <a:r>
              <a:rPr lang="en-US" altLang="zh-TW" dirty="0"/>
              <a:t>=</a:t>
            </a:r>
            <a:r>
              <a:rPr lang="en-US" altLang="zh-TW" dirty="0" err="1"/>
              <a:t>slave,ou</a:t>
            </a:r>
            <a:r>
              <a:rPr lang="en-US" altLang="zh-TW" dirty="0"/>
              <a:t>=</a:t>
            </a:r>
            <a:r>
              <a:rPr lang="en-US" altLang="zh-TW" dirty="0" err="1"/>
              <a:t>ldap,dc</a:t>
            </a:r>
            <a:r>
              <a:rPr lang="en-US" altLang="zh-TW" dirty="0"/>
              <a:t>=</a:t>
            </a:r>
            <a:r>
              <a:rPr lang="en-US" altLang="zh-TW" dirty="0">
                <a:solidFill>
                  <a:srgbClr val="FF0000"/>
                </a:solidFill>
              </a:rPr>
              <a:t>&lt;student-id&gt;</a:t>
            </a:r>
            <a:r>
              <a:rPr lang="en-US" altLang="zh-TW" dirty="0"/>
              <a:t>,dc=</a:t>
            </a:r>
            <a:r>
              <a:rPr lang="en-US" altLang="zh-TW" dirty="0" err="1"/>
              <a:t>nasa</a:t>
            </a:r>
            <a:r>
              <a:rPr lang="en-US" altLang="zh-TW" dirty="0"/>
              <a:t>"</a:t>
            </a:r>
          </a:p>
          <a:p>
            <a:pPr lvl="1"/>
            <a:r>
              <a:rPr lang="en-US" altLang="zh-TW" dirty="0" err="1"/>
              <a:t>objectClass</a:t>
            </a:r>
            <a:r>
              <a:rPr lang="en-US" altLang="zh-TW" dirty="0"/>
              <a:t>: </a:t>
            </a:r>
            <a:r>
              <a:rPr lang="en-US" altLang="zh-TW" dirty="0" err="1">
                <a:solidFill>
                  <a:srgbClr val="FF0000"/>
                </a:solidFill>
              </a:rPr>
              <a:t>clusterInfo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address</a:t>
            </a:r>
            <a:r>
              <a:rPr lang="en-US" altLang="zh-TW" dirty="0"/>
              <a:t> should be </a:t>
            </a:r>
            <a:r>
              <a:rPr lang="en-US" altLang="zh-TW" dirty="0">
                <a:solidFill>
                  <a:srgbClr val="FF0000"/>
                </a:solidFill>
              </a:rPr>
              <a:t>LDAP slave</a:t>
            </a:r>
            <a:r>
              <a:rPr lang="en-US" altLang="zh-TW" dirty="0"/>
              <a:t> server address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305780"/>
      </p:ext>
    </p:extLst>
  </p:cSld>
  <p:clrMapOvr>
    <a:masterClrMapping/>
  </p:clrMapOvr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Meeting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opos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 Lab</Template>
  <TotalTime>5788</TotalTime>
  <Words>432</Words>
  <Application>Microsoft Office PowerPoint</Application>
  <PresentationFormat>如螢幕大小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4" baseType="lpstr">
      <vt:lpstr>Futura Md BT</vt:lpstr>
      <vt:lpstr>華康標楷體(P)</vt:lpstr>
      <vt:lpstr>華康儷粗黑(P)</vt:lpstr>
      <vt:lpstr>新細明體</vt:lpstr>
      <vt:lpstr>標楷體</vt:lpstr>
      <vt:lpstr>Arial</vt:lpstr>
      <vt:lpstr>Times</vt:lpstr>
      <vt:lpstr>Times New Roman</vt:lpstr>
      <vt:lpstr>Wingdings</vt:lpstr>
      <vt:lpstr>proposal</vt:lpstr>
      <vt:lpstr>Network Administration HW2</vt:lpstr>
      <vt:lpstr>Purposes</vt:lpstr>
      <vt:lpstr>Overview</vt:lpstr>
      <vt:lpstr>Overview (cont.)</vt:lpstr>
      <vt:lpstr>Overview (cont.)</vt:lpstr>
      <vt:lpstr>Requirements (1/6)</vt:lpstr>
      <vt:lpstr>Requirements (2/6)</vt:lpstr>
      <vt:lpstr>Requirements (3/6)</vt:lpstr>
      <vt:lpstr>Requirements (4/6)</vt:lpstr>
      <vt:lpstr>Requirements (5/6)</vt:lpstr>
      <vt:lpstr>Requirements (6/6)</vt:lpstr>
      <vt:lpstr>Demo</vt:lpstr>
      <vt:lpstr>Tips</vt:lpstr>
      <vt:lpstr>Help!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HW2</dc:title>
  <dc:creator>ywang</dc:creator>
  <cp:lastModifiedBy>Tse-Han Wang</cp:lastModifiedBy>
  <cp:revision>238</cp:revision>
  <dcterms:created xsi:type="dcterms:W3CDTF">1601-01-01T00:00:00Z</dcterms:created>
  <dcterms:modified xsi:type="dcterms:W3CDTF">2019-04-29T13:32:27Z</dcterms:modified>
</cp:coreProperties>
</file>