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CFFFF"/>
    <a:srgbClr val="660033"/>
    <a:srgbClr val="CCCC00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03" autoAdjust="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2027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7F543-0BEB-408A-AC7E-D6D215E2FC99}" type="datetimeFigureOut">
              <a:rPr lang="zh-TW" altLang="en-US" smtClean="0"/>
              <a:t>2019/4/10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2027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FE1D7-CB82-4030-8B3D-B345EFDD16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99173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27884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3125" y="0"/>
            <a:ext cx="427884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36913" y="509588"/>
            <a:ext cx="340042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7426" y="3228896"/>
            <a:ext cx="789940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6612"/>
            <a:ext cx="427884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3125" y="6456612"/>
            <a:ext cx="427884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fld id="{1983D7F7-2AC0-48E4-A2FF-F47EFB55641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846174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83331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8893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12776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幻燈片編號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699"/>
            <a:ext cx="210468" cy="2159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9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30" name="內文層級一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</p:spTree>
    <p:extLst>
      <p:ext uri="{BB962C8B-B14F-4D97-AF65-F5344CB8AC3E}">
        <p14:creationId xmlns:p14="http://schemas.microsoft.com/office/powerpoint/2010/main" val="2310738968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幻燈片編號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699"/>
            <a:ext cx="210468" cy="2159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71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72" name="內文層級一…"/>
          <p:cNvSpPr txBox="1"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  <a:prstGeom prst="rect">
            <a:avLst/>
          </a:prstGeom>
        </p:spPr>
        <p:txBody>
          <a:bodyPr/>
          <a:lstStyle>
            <a:lvl1pPr indent="-406400">
              <a:spcBef>
                <a:spcPts val="700"/>
              </a:spcBef>
              <a:buSzPts val="2800"/>
              <a:defRPr sz="2800"/>
            </a:lvl1pPr>
            <a:lvl2pPr marL="977900" indent="-444500">
              <a:spcBef>
                <a:spcPts val="700"/>
              </a:spcBef>
              <a:buSzPts val="2800"/>
              <a:defRPr sz="2800"/>
            </a:lvl2pPr>
            <a:lvl3pPr marL="1513839" indent="-497839">
              <a:spcBef>
                <a:spcPts val="700"/>
              </a:spcBef>
              <a:buSzPts val="2800"/>
              <a:defRPr sz="2800"/>
            </a:lvl3pPr>
            <a:lvl4pPr marL="2019300" indent="-533400">
              <a:spcBef>
                <a:spcPts val="700"/>
              </a:spcBef>
              <a:buSzPts val="2800"/>
              <a:defRPr sz="2800"/>
            </a:lvl4pPr>
            <a:lvl5pPr marL="2476500" indent="-533400">
              <a:spcBef>
                <a:spcPts val="700"/>
              </a:spcBef>
              <a:buSzPts val="2800"/>
              <a:defRPr sz="28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73" name="Shape 35"/>
          <p:cNvSpPr txBox="1">
            <a:spLocks noGrp="1"/>
          </p:cNvSpPr>
          <p:nvPr>
            <p:ph type="body" sz="half" idx="13"/>
          </p:nvPr>
        </p:nvSpPr>
        <p:spPr>
          <a:xfrm>
            <a:off x="4953000" y="1447800"/>
            <a:ext cx="3810000" cy="4648200"/>
          </a:xfrm>
          <a:prstGeom prst="rect">
            <a:avLst/>
          </a:prstGeom>
        </p:spPr>
        <p:txBody>
          <a:bodyPr/>
          <a:lstStyle/>
          <a:p>
            <a:pPr indent="-406400">
              <a:spcBef>
                <a:spcPts val="700"/>
              </a:spcBef>
              <a:buSzPts val="2800"/>
              <a:defRPr sz="28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4734309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043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583825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397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7345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8658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8583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531253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55807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36320E50-4369-4C9B-918D-70B81CC07476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1" r:id="rId12"/>
    <p:sldLayoutId id="2147483712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reguard.com/quickstart/" TargetMode="External"/><Relationship Id="rId2" Type="http://schemas.openxmlformats.org/officeDocument/2006/relationships/hyperlink" Target="https://www.wireguard.com/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iki.archlinux.org/index.php/WireGuard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ireguard.com/install/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>
                <a:ea typeface="新細明體" pitchFamily="18" charset="-120"/>
              </a:rPr>
              <a:t>WireGuard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zswu</a:t>
            </a:r>
            <a:endParaRPr lang="zh-TW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Configuration </a:t>
            </a:r>
            <a:r>
              <a:rPr lang="en-US" altLang="zh-TW" dirty="0"/>
              <a:t>– </a:t>
            </a:r>
            <a:r>
              <a:rPr lang="en-US" altLang="zh-TW" dirty="0"/>
              <a:t>Interface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Address</a:t>
            </a:r>
            <a:r>
              <a:rPr lang="zh-TW" altLang="en-US" dirty="0" smtClean="0"/>
              <a:t> </a:t>
            </a:r>
            <a:r>
              <a:rPr lang="en-US" altLang="zh-TW" dirty="0" smtClean="0"/>
              <a:t>(optional)</a:t>
            </a:r>
          </a:p>
          <a:p>
            <a:pPr lvl="1"/>
            <a:r>
              <a:rPr lang="en-US" altLang="zh-TW" dirty="0" smtClean="0"/>
              <a:t>IP address </a:t>
            </a:r>
            <a:r>
              <a:rPr lang="en-US" altLang="zh-TW" dirty="0" smtClean="0"/>
              <a:t>and netmask of the interface</a:t>
            </a:r>
          </a:p>
          <a:p>
            <a:r>
              <a:rPr lang="en-US" altLang="zh-TW" dirty="0" err="1" smtClean="0"/>
              <a:t>ListenPort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Wg</a:t>
            </a:r>
            <a:r>
              <a:rPr lang="en-US" altLang="zh-TW" dirty="0" smtClean="0"/>
              <a:t> service listen port</a:t>
            </a:r>
          </a:p>
          <a:p>
            <a:r>
              <a:rPr lang="en-US" altLang="zh-TW" dirty="0" err="1" smtClean="0"/>
              <a:t>PrivateKey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Private key of the interface</a:t>
            </a:r>
          </a:p>
          <a:p>
            <a:r>
              <a:rPr lang="en-US" altLang="zh-TW" dirty="0" err="1" smtClean="0"/>
              <a:t>PreUp</a:t>
            </a:r>
            <a:r>
              <a:rPr lang="en-US" altLang="zh-TW" dirty="0" smtClean="0"/>
              <a:t> / </a:t>
            </a:r>
            <a:r>
              <a:rPr lang="en-US" altLang="zh-TW" dirty="0" err="1" smtClean="0"/>
              <a:t>PreDown</a:t>
            </a:r>
            <a:r>
              <a:rPr lang="en-US" altLang="zh-TW" dirty="0" smtClean="0"/>
              <a:t> / </a:t>
            </a:r>
            <a:r>
              <a:rPr lang="en-US" altLang="zh-TW" dirty="0" err="1" smtClean="0"/>
              <a:t>PostUp</a:t>
            </a:r>
            <a:r>
              <a:rPr lang="en-US" altLang="zh-TW" dirty="0" smtClean="0"/>
              <a:t> / </a:t>
            </a:r>
            <a:r>
              <a:rPr lang="en-US" altLang="zh-TW" dirty="0" err="1" smtClean="0"/>
              <a:t>PostDown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Run shell scripts before / after interface up / down</a:t>
            </a:r>
          </a:p>
          <a:p>
            <a:pPr lvl="2"/>
            <a:r>
              <a:rPr lang="en-US" altLang="zh-TW" dirty="0" smtClean="0"/>
              <a:t>E.g., </a:t>
            </a:r>
            <a:r>
              <a:rPr lang="en-US" altLang="zh-TW" dirty="0" smtClean="0"/>
              <a:t>Setup firewall rules</a:t>
            </a:r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4511362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Configuration – </a:t>
            </a:r>
            <a:r>
              <a:rPr lang="en-US" altLang="zh-TW" dirty="0" smtClean="0"/>
              <a:t>Peer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 err="1" smtClean="0"/>
              <a:t>PublicKey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Public key of the peer</a:t>
            </a:r>
          </a:p>
          <a:p>
            <a:r>
              <a:rPr lang="en-US" altLang="zh-TW" dirty="0" err="1" smtClean="0"/>
              <a:t>AllowedIPs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IP addresses that are allowed to pass through this peer</a:t>
            </a:r>
          </a:p>
          <a:p>
            <a:r>
              <a:rPr lang="en-US" altLang="zh-TW" dirty="0" smtClean="0"/>
              <a:t>Endpoint </a:t>
            </a:r>
            <a:r>
              <a:rPr lang="en-US" altLang="zh-TW" dirty="0" smtClean="0"/>
              <a:t>(Optional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 smtClean="0"/>
              <a:t>Location of the peer</a:t>
            </a:r>
          </a:p>
          <a:p>
            <a:pPr lvl="1"/>
            <a:r>
              <a:rPr lang="en-US" altLang="zh-TW" dirty="0" err="1" smtClean="0"/>
              <a:t>Wg</a:t>
            </a:r>
            <a:r>
              <a:rPr lang="en-US" altLang="zh-TW" dirty="0" smtClean="0"/>
              <a:t> will also use the previous connections to detect </a:t>
            </a:r>
            <a:r>
              <a:rPr lang="en-US" altLang="zh-TW" dirty="0"/>
              <a:t>this </a:t>
            </a:r>
            <a:r>
              <a:rPr lang="en-US" altLang="zh-TW" dirty="0" smtClean="0"/>
              <a:t>configuration</a:t>
            </a:r>
          </a:p>
          <a:p>
            <a:r>
              <a:rPr lang="en-US" altLang="zh-TW" dirty="0" err="1" smtClean="0"/>
              <a:t>PersistentKeepalive</a:t>
            </a:r>
            <a:r>
              <a:rPr lang="en-US" altLang="zh-TW" dirty="0" smtClean="0"/>
              <a:t> </a:t>
            </a:r>
            <a:r>
              <a:rPr lang="en-US" altLang="zh-TW" dirty="0"/>
              <a:t>(Optional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 smtClean="0"/>
              <a:t>By default, </a:t>
            </a:r>
            <a:r>
              <a:rPr lang="en-US" altLang="zh-TW" dirty="0" err="1" smtClean="0"/>
              <a:t>Wg</a:t>
            </a:r>
            <a:r>
              <a:rPr lang="en-US" altLang="zh-TW" dirty="0" smtClean="0"/>
              <a:t> send packs only if there are data to be send</a:t>
            </a:r>
          </a:p>
          <a:p>
            <a:pPr lvl="1"/>
            <a:r>
              <a:rPr lang="en-US" altLang="zh-TW" dirty="0" smtClean="0"/>
              <a:t>Send packs to peer periodically to bypass NAT or Firewall</a:t>
            </a:r>
          </a:p>
          <a:p>
            <a:r>
              <a:rPr lang="en-US" altLang="zh-TW" dirty="0" err="1" smtClean="0"/>
              <a:t>PresharedKey</a:t>
            </a:r>
            <a:r>
              <a:rPr lang="en-US" altLang="zh-TW" dirty="0" smtClean="0"/>
              <a:t> </a:t>
            </a:r>
            <a:r>
              <a:rPr lang="en-US" altLang="zh-TW" dirty="0"/>
              <a:t>(</a:t>
            </a:r>
            <a:r>
              <a:rPr lang="en-US" altLang="zh-TW" dirty="0" smtClean="0"/>
              <a:t>Optional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 smtClean="0"/>
              <a:t>Pre-shared </a:t>
            </a:r>
            <a:r>
              <a:rPr lang="en-US" altLang="zh-TW" dirty="0"/>
              <a:t>key </a:t>
            </a:r>
            <a:r>
              <a:rPr lang="en-US" altLang="zh-TW" dirty="0" smtClean="0"/>
              <a:t>for additional symmetric </a:t>
            </a:r>
            <a:r>
              <a:rPr lang="en-US" altLang="zh-TW" dirty="0"/>
              <a:t>encryption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02339015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Generate Key Pair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Key pair</a:t>
            </a:r>
          </a:p>
          <a:p>
            <a:pPr lvl="1"/>
            <a:r>
              <a:rPr lang="en-US" altLang="zh-TW" dirty="0" smtClean="0"/>
              <a:t>$ </a:t>
            </a:r>
            <a:r>
              <a:rPr lang="en-US" altLang="zh-TW" dirty="0" err="1" smtClean="0"/>
              <a:t>wg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genkey</a:t>
            </a:r>
            <a:r>
              <a:rPr lang="en-US" altLang="zh-TW" dirty="0" smtClean="0"/>
              <a:t> &gt; </a:t>
            </a:r>
            <a:r>
              <a:rPr lang="en-US" altLang="zh-TW" dirty="0" err="1" smtClean="0"/>
              <a:t>privatekey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$ </a:t>
            </a:r>
            <a:r>
              <a:rPr lang="en-US" altLang="zh-TW" dirty="0" err="1" smtClean="0"/>
              <a:t>wg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pubkey</a:t>
            </a:r>
            <a:r>
              <a:rPr lang="en-US" altLang="zh-TW" dirty="0" smtClean="0"/>
              <a:t> &lt; </a:t>
            </a:r>
            <a:r>
              <a:rPr lang="en-US" altLang="zh-TW" dirty="0" err="1" smtClean="0"/>
              <a:t>privatekey</a:t>
            </a:r>
            <a:r>
              <a:rPr lang="en-US" altLang="zh-TW" dirty="0" smtClean="0"/>
              <a:t> &gt; </a:t>
            </a:r>
            <a:r>
              <a:rPr lang="en-US" altLang="zh-TW" dirty="0" err="1" smtClean="0"/>
              <a:t>publickey</a:t>
            </a:r>
            <a:endParaRPr lang="en-US" altLang="zh-TW" dirty="0" smtClean="0"/>
          </a:p>
          <a:p>
            <a:r>
              <a:rPr lang="en-US" altLang="zh-TW" dirty="0" smtClean="0"/>
              <a:t>Pre-shared key</a:t>
            </a:r>
          </a:p>
          <a:p>
            <a:pPr lvl="1"/>
            <a:r>
              <a:rPr lang="en-US" altLang="zh-TW" dirty="0" smtClean="0"/>
              <a:t># </a:t>
            </a:r>
            <a:r>
              <a:rPr lang="en-US" altLang="zh-TW" dirty="0" err="1"/>
              <a:t>wg</a:t>
            </a:r>
            <a:r>
              <a:rPr lang="en-US" altLang="zh-TW" dirty="0"/>
              <a:t> </a:t>
            </a:r>
            <a:r>
              <a:rPr lang="en-US" altLang="zh-TW" dirty="0" err="1"/>
              <a:t>genpsk</a:t>
            </a:r>
            <a:r>
              <a:rPr lang="en-US" altLang="zh-TW" dirty="0"/>
              <a:t> &gt; </a:t>
            </a:r>
            <a:r>
              <a:rPr lang="en-US" altLang="zh-TW" dirty="0" err="1"/>
              <a:t>preshared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74350049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Cryptokey</a:t>
            </a:r>
            <a:r>
              <a:rPr lang="en-US" altLang="zh-TW" dirty="0"/>
              <a:t> Routing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err="1" smtClean="0"/>
              <a:t>WireGuard</a:t>
            </a:r>
            <a:r>
              <a:rPr lang="en-US" altLang="zh-TW" dirty="0" smtClean="0"/>
              <a:t> </a:t>
            </a:r>
            <a:r>
              <a:rPr lang="en-US" altLang="zh-TW" dirty="0"/>
              <a:t>will add routing rules to system routing table according to the </a:t>
            </a:r>
            <a:r>
              <a:rPr lang="en-US" altLang="zh-TW" dirty="0" smtClean="0"/>
              <a:t>configurations</a:t>
            </a:r>
          </a:p>
          <a:p>
            <a:r>
              <a:rPr lang="en-US" altLang="zh-TW" dirty="0" smtClean="0"/>
              <a:t>Once packets go </a:t>
            </a:r>
            <a:r>
              <a:rPr lang="en-US" altLang="zh-TW" dirty="0" smtClean="0"/>
              <a:t>inside </a:t>
            </a:r>
            <a:r>
              <a:rPr lang="en-US" altLang="zh-TW" dirty="0" err="1" smtClean="0"/>
              <a:t>WireGuard</a:t>
            </a:r>
            <a:r>
              <a:rPr lang="en-US" altLang="zh-TW" dirty="0" smtClean="0"/>
              <a:t>, </a:t>
            </a:r>
            <a:r>
              <a:rPr lang="en-US" altLang="zh-TW" dirty="0" smtClean="0"/>
              <a:t>it is routed according to </a:t>
            </a:r>
            <a:r>
              <a:rPr lang="en-US" altLang="zh-TW" dirty="0" err="1"/>
              <a:t>Cryptokey</a:t>
            </a:r>
            <a:r>
              <a:rPr lang="en-US" altLang="zh-TW" dirty="0"/>
              <a:t> </a:t>
            </a:r>
            <a:r>
              <a:rPr lang="en-US" altLang="zh-TW" dirty="0" smtClean="0"/>
              <a:t>Routing</a:t>
            </a:r>
            <a:endParaRPr lang="en-US" altLang="zh-TW" dirty="0" smtClean="0"/>
          </a:p>
          <a:p>
            <a:pPr lvl="1"/>
            <a:r>
              <a:rPr lang="en-US" altLang="zh-TW" sz="2000" dirty="0" smtClean="0"/>
              <a:t>When sending </a:t>
            </a:r>
            <a:r>
              <a:rPr lang="en-US" altLang="zh-TW" sz="2000" dirty="0"/>
              <a:t>packets, the list of allowed IPs behaves as a sort of routing </a:t>
            </a:r>
            <a:r>
              <a:rPr lang="en-US" altLang="zh-TW" sz="2000" dirty="0" smtClean="0"/>
              <a:t>table</a:t>
            </a:r>
          </a:p>
          <a:p>
            <a:pPr lvl="1"/>
            <a:r>
              <a:rPr lang="en-US" altLang="zh-TW" sz="2000" dirty="0" smtClean="0"/>
              <a:t>When receiving </a:t>
            </a:r>
            <a:r>
              <a:rPr lang="en-US" altLang="zh-TW" sz="2000" dirty="0"/>
              <a:t>packets, the list of allowed IPs behaves as a sort of access control list</a:t>
            </a:r>
          </a:p>
        </p:txBody>
      </p:sp>
    </p:spTree>
    <p:extLst>
      <p:ext uri="{BB962C8B-B14F-4D97-AF65-F5344CB8AC3E}">
        <p14:creationId xmlns:p14="http://schemas.microsoft.com/office/powerpoint/2010/main" val="1054199476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Built-in Roaming</a:t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When the client connects to server, server record the </a:t>
            </a:r>
            <a:r>
              <a:rPr lang="en-US" altLang="zh-TW" dirty="0" smtClean="0"/>
              <a:t>IP </a:t>
            </a:r>
            <a:r>
              <a:rPr lang="en-US" altLang="zh-TW" dirty="0" smtClean="0"/>
              <a:t>of client, and communicate with client by this </a:t>
            </a:r>
            <a:r>
              <a:rPr lang="en-US" altLang="zh-TW" dirty="0"/>
              <a:t>IP</a:t>
            </a:r>
            <a:endParaRPr lang="en-US" altLang="zh-TW" dirty="0" smtClean="0"/>
          </a:p>
          <a:p>
            <a:r>
              <a:rPr lang="en-US" altLang="zh-TW" dirty="0" smtClean="0"/>
              <a:t>When client (or even server) change its </a:t>
            </a:r>
            <a:r>
              <a:rPr lang="en-US" altLang="zh-TW" dirty="0"/>
              <a:t>IP, </a:t>
            </a:r>
            <a:r>
              <a:rPr lang="en-US" altLang="zh-TW" dirty="0" smtClean="0"/>
              <a:t>it sends data to the peer and the peer will update the </a:t>
            </a:r>
            <a:r>
              <a:rPr lang="en-US" altLang="zh-TW" dirty="0" smtClean="0"/>
              <a:t>IP</a:t>
            </a:r>
          </a:p>
          <a:p>
            <a:r>
              <a:rPr lang="en-US" altLang="zh-TW" dirty="0" smtClean="0"/>
              <a:t>Both client and server send encrypted data to the most recent IP endpoint for which they authentically decrypted data. Thus, there is full IP roaming on both ends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03696189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 – Build a Bridge VPN Server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sz="2000" dirty="0" smtClean="0"/>
              <a:t>Follow the setup guide and build a </a:t>
            </a:r>
            <a:r>
              <a:rPr lang="en-US" altLang="zh-TW" sz="2000" dirty="0" err="1" smtClean="0"/>
              <a:t>Wg</a:t>
            </a:r>
            <a:r>
              <a:rPr lang="en-US" altLang="zh-TW" sz="2000" dirty="0" smtClean="0"/>
              <a:t> peer as a VPN server</a:t>
            </a:r>
          </a:p>
          <a:p>
            <a:r>
              <a:rPr lang="en-US" altLang="zh-TW" sz="2000" dirty="0" smtClean="0"/>
              <a:t>Enable </a:t>
            </a:r>
            <a:r>
              <a:rPr lang="en-US" altLang="zh-TW" sz="2000" dirty="0" err="1" smtClean="0"/>
              <a:t>ip</a:t>
            </a:r>
            <a:r>
              <a:rPr lang="en-US" altLang="zh-TW" sz="2000" dirty="0" smtClean="0"/>
              <a:t> forwarding</a:t>
            </a:r>
          </a:p>
          <a:p>
            <a:pPr lvl="1"/>
            <a:r>
              <a:rPr lang="en-US" altLang="zh-TW" sz="2000" dirty="0"/>
              <a:t># </a:t>
            </a:r>
            <a:r>
              <a:rPr lang="en-US" altLang="zh-TW" sz="2000" dirty="0" err="1"/>
              <a:t>sysctl</a:t>
            </a:r>
            <a:r>
              <a:rPr lang="en-US" altLang="zh-TW" sz="2000" dirty="0"/>
              <a:t> </a:t>
            </a:r>
            <a:r>
              <a:rPr lang="en-US" altLang="zh-TW" sz="2000" dirty="0" smtClean="0"/>
              <a:t>net.ipv4.ip_forward=1</a:t>
            </a:r>
          </a:p>
          <a:p>
            <a:r>
              <a:rPr lang="en-US" altLang="zh-TW" sz="2000" dirty="0" smtClean="0"/>
              <a:t>Setup NAT so clients can connect to internet through the VPN server</a:t>
            </a:r>
          </a:p>
          <a:p>
            <a:pPr lvl="1"/>
            <a:r>
              <a:rPr lang="en-US" altLang="zh-TW" sz="2000" dirty="0" smtClean="0"/>
              <a:t>Add these lines to wg0.conf</a:t>
            </a:r>
          </a:p>
          <a:p>
            <a:pPr lvl="2"/>
            <a:r>
              <a:rPr lang="en-US" altLang="zh-TW" sz="1800" dirty="0" err="1"/>
              <a:t>PostUp</a:t>
            </a:r>
            <a:r>
              <a:rPr lang="en-US" altLang="zh-TW" sz="1800" dirty="0"/>
              <a:t> = </a:t>
            </a:r>
            <a:r>
              <a:rPr lang="en-US" altLang="zh-TW" sz="1800" dirty="0" err="1"/>
              <a:t>iptables</a:t>
            </a:r>
            <a:r>
              <a:rPr lang="en-US" altLang="zh-TW" sz="1800" dirty="0"/>
              <a:t> -A FORWARD -</a:t>
            </a:r>
            <a:r>
              <a:rPr lang="en-US" altLang="zh-TW" sz="1800" dirty="0" err="1"/>
              <a:t>i</a:t>
            </a:r>
            <a:r>
              <a:rPr lang="en-US" altLang="zh-TW" sz="1800" dirty="0"/>
              <a:t> %</a:t>
            </a:r>
            <a:r>
              <a:rPr lang="en-US" altLang="zh-TW" sz="1800" dirty="0" err="1"/>
              <a:t>i</a:t>
            </a:r>
            <a:r>
              <a:rPr lang="en-US" altLang="zh-TW" sz="1800" dirty="0"/>
              <a:t> -j ACCEPT; </a:t>
            </a:r>
            <a:r>
              <a:rPr lang="en-US" altLang="zh-TW" sz="1800" dirty="0" err="1"/>
              <a:t>iptables</a:t>
            </a:r>
            <a:r>
              <a:rPr lang="en-US" altLang="zh-TW" sz="1800" dirty="0"/>
              <a:t> -t </a:t>
            </a:r>
            <a:r>
              <a:rPr lang="en-US" altLang="zh-TW" sz="1800" dirty="0" err="1"/>
              <a:t>nat</a:t>
            </a:r>
            <a:r>
              <a:rPr lang="en-US" altLang="zh-TW" sz="1800" dirty="0"/>
              <a:t> -A POSTROUTING -o eth0 -j MASQUERADE</a:t>
            </a:r>
          </a:p>
          <a:p>
            <a:pPr lvl="2"/>
            <a:r>
              <a:rPr lang="en-US" altLang="zh-TW" sz="1800" dirty="0" err="1"/>
              <a:t>PostDown</a:t>
            </a:r>
            <a:r>
              <a:rPr lang="en-US" altLang="zh-TW" sz="1800" dirty="0"/>
              <a:t> = </a:t>
            </a:r>
            <a:r>
              <a:rPr lang="en-US" altLang="zh-TW" sz="1800" dirty="0" err="1"/>
              <a:t>iptables</a:t>
            </a:r>
            <a:r>
              <a:rPr lang="en-US" altLang="zh-TW" sz="1800" dirty="0"/>
              <a:t> -D FORWARD -</a:t>
            </a:r>
            <a:r>
              <a:rPr lang="en-US" altLang="zh-TW" sz="1800" dirty="0" err="1"/>
              <a:t>i</a:t>
            </a:r>
            <a:r>
              <a:rPr lang="en-US" altLang="zh-TW" sz="1800" dirty="0"/>
              <a:t> %</a:t>
            </a:r>
            <a:r>
              <a:rPr lang="en-US" altLang="zh-TW" sz="1800" dirty="0" err="1"/>
              <a:t>i</a:t>
            </a:r>
            <a:r>
              <a:rPr lang="en-US" altLang="zh-TW" sz="1800" dirty="0"/>
              <a:t> -j ACCEPT; </a:t>
            </a:r>
            <a:r>
              <a:rPr lang="en-US" altLang="zh-TW" sz="1800" dirty="0" err="1"/>
              <a:t>iptables</a:t>
            </a:r>
            <a:r>
              <a:rPr lang="en-US" altLang="zh-TW" sz="1800" dirty="0"/>
              <a:t> -t </a:t>
            </a:r>
            <a:r>
              <a:rPr lang="en-US" altLang="zh-TW" sz="1800" dirty="0" err="1"/>
              <a:t>nat</a:t>
            </a:r>
            <a:r>
              <a:rPr lang="en-US" altLang="zh-TW" sz="1800" dirty="0"/>
              <a:t> -D POSTROUTING -o eth0 -j MASQUERADE</a:t>
            </a:r>
          </a:p>
          <a:p>
            <a:pPr lvl="2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4540035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Connect from mobile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For mobile app, user can use QR-Code to import configuration file, instead of copy-paste private key from other ways</a:t>
            </a:r>
          </a:p>
          <a:p>
            <a:pPr lvl="1"/>
            <a:r>
              <a:rPr lang="en-US" altLang="zh-TW" dirty="0" smtClean="0"/>
              <a:t>$ </a:t>
            </a:r>
            <a:r>
              <a:rPr lang="en-US" altLang="zh-TW" dirty="0" err="1" smtClean="0"/>
              <a:t>qrencode</a:t>
            </a:r>
            <a:r>
              <a:rPr lang="en-US" altLang="zh-TW" dirty="0" smtClean="0"/>
              <a:t> -t ansiutf8 &lt; </a:t>
            </a:r>
            <a:r>
              <a:rPr lang="en-US" altLang="zh-TW" dirty="0" err="1" smtClean="0"/>
              <a:t>wgconfig.conf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46680670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User authentication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Every peer has its own private key for identity authentication</a:t>
            </a:r>
          </a:p>
          <a:p>
            <a:r>
              <a:rPr lang="en-US" altLang="zh-TW" dirty="0" smtClean="0"/>
              <a:t>Integration with other authentication system (like LDAP) may need other software support</a:t>
            </a:r>
          </a:p>
          <a:p>
            <a:pPr lvl="1"/>
            <a:r>
              <a:rPr lang="en-US" altLang="zh-TW" dirty="0" smtClean="0"/>
              <a:t>For now, </a:t>
            </a:r>
            <a:r>
              <a:rPr lang="en-US" altLang="zh-TW" dirty="0" err="1" smtClean="0"/>
              <a:t>WireGuard</a:t>
            </a:r>
            <a:r>
              <a:rPr lang="en-US" altLang="zh-TW" dirty="0" smtClean="0"/>
              <a:t> </a:t>
            </a:r>
            <a:r>
              <a:rPr lang="en-US" altLang="zh-TW" dirty="0" smtClean="0"/>
              <a:t>only provide simple tunnel connections between peers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42999937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Reference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https://www.wireguard.com</a:t>
            </a:r>
            <a:r>
              <a:rPr lang="en-US" altLang="zh-TW" dirty="0" smtClean="0">
                <a:hlinkClick r:id="rId2"/>
              </a:rPr>
              <a:t>/</a:t>
            </a:r>
            <a:endParaRPr lang="en-US" altLang="zh-TW" dirty="0"/>
          </a:p>
          <a:p>
            <a:r>
              <a:rPr lang="en-US" altLang="zh-TW" dirty="0">
                <a:hlinkClick r:id="rId3"/>
              </a:rPr>
              <a:t>https://www.wireguard.com/quickstart</a:t>
            </a:r>
            <a:r>
              <a:rPr lang="en-US" altLang="zh-TW" dirty="0" smtClean="0">
                <a:hlinkClick r:id="rId3"/>
              </a:rPr>
              <a:t>/</a:t>
            </a:r>
            <a:endParaRPr lang="en-US" altLang="zh-TW" dirty="0"/>
          </a:p>
          <a:p>
            <a:r>
              <a:rPr lang="en-US" altLang="zh-TW" dirty="0">
                <a:hlinkClick r:id="rId4"/>
              </a:rPr>
              <a:t>https://</a:t>
            </a:r>
            <a:r>
              <a:rPr lang="en-US" altLang="zh-TW" dirty="0" smtClean="0">
                <a:hlinkClick r:id="rId4"/>
              </a:rPr>
              <a:t>wiki.archlinux.org/index.php/WireGuard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1672766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WireGuard</a:t>
            </a:r>
            <a:r>
              <a:rPr lang="en-US" altLang="zh-TW" dirty="0" smtClean="0"/>
              <a:t> </a:t>
            </a:r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Simple and fast VPN solution</a:t>
            </a:r>
          </a:p>
          <a:p>
            <a:pPr lvl="1"/>
            <a:r>
              <a:rPr lang="en-US" altLang="zh-TW" sz="2000" dirty="0" smtClean="0"/>
              <a:t>Low overhead</a:t>
            </a:r>
          </a:p>
          <a:p>
            <a:pPr lvl="1"/>
            <a:r>
              <a:rPr lang="en-US" altLang="zh-TW" sz="2000" dirty="0" smtClean="0"/>
              <a:t>Deep integration with Linux kernel</a:t>
            </a:r>
          </a:p>
          <a:p>
            <a:pPr lvl="1"/>
            <a:r>
              <a:rPr lang="en-US" altLang="zh-TW" sz="2000" dirty="0" smtClean="0"/>
              <a:t>Over UDP</a:t>
            </a:r>
          </a:p>
          <a:p>
            <a:r>
              <a:rPr lang="en-US" altLang="zh-TW" dirty="0" smtClean="0"/>
              <a:t>Peer to Peer</a:t>
            </a:r>
          </a:p>
          <a:p>
            <a:r>
              <a:rPr lang="en-US" altLang="zh-TW" dirty="0" smtClean="0"/>
              <a:t>Secure</a:t>
            </a:r>
          </a:p>
          <a:p>
            <a:r>
              <a:rPr lang="en-US" altLang="zh-TW" dirty="0"/>
              <a:t>Built-in Roaming</a:t>
            </a:r>
          </a:p>
          <a:p>
            <a:pPr lvl="1"/>
            <a:r>
              <a:rPr lang="en-US" altLang="zh-TW" sz="2000" dirty="0"/>
              <a:t>Connections keep alive even if the underlay network </a:t>
            </a:r>
            <a:r>
              <a:rPr lang="en-US" altLang="zh-TW" sz="2000" dirty="0" smtClean="0"/>
              <a:t>change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8487582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203199" y="6489700"/>
            <a:ext cx="127001" cy="2159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sp>
        <p:nvSpPr>
          <p:cNvPr id="190" name="Shape 9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TUN/TAP</a:t>
            </a:r>
          </a:p>
        </p:txBody>
      </p:sp>
      <p:sp>
        <p:nvSpPr>
          <p:cNvPr id="191" name="Shape 98"/>
          <p:cNvSpPr txBox="1">
            <a:spLocks noGrp="1"/>
          </p:cNvSpPr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 marL="165100" indent="12700">
              <a:buSzTx/>
              <a:buNone/>
            </a:pPr>
            <a:r>
              <a:rPr dirty="0"/>
              <a:t>TAP</a:t>
            </a:r>
          </a:p>
          <a:p>
            <a:pPr marL="165100" indent="12700">
              <a:buSzTx/>
              <a:buNone/>
              <a:defRPr sz="1800"/>
            </a:pPr>
            <a:r>
              <a:rPr dirty="0"/>
              <a:t>Layer </a:t>
            </a:r>
            <a:r>
              <a:rPr dirty="0" smtClean="0"/>
              <a:t>2</a:t>
            </a:r>
            <a:endParaRPr lang="en-US" dirty="0" smtClean="0"/>
          </a:p>
          <a:p>
            <a:pPr marL="165100" indent="12700">
              <a:buSzTx/>
              <a:buNone/>
              <a:defRPr sz="1800"/>
            </a:pPr>
            <a:r>
              <a:rPr dirty="0" smtClean="0"/>
              <a:t>More overhead(L2)</a:t>
            </a:r>
          </a:p>
          <a:p>
            <a:pPr marL="165100" indent="12700">
              <a:buSzTx/>
              <a:buNone/>
              <a:defRPr sz="1800"/>
            </a:pPr>
            <a:r>
              <a:rPr dirty="0" smtClean="0"/>
              <a:t>Transfer </a:t>
            </a:r>
            <a:r>
              <a:rPr dirty="0"/>
              <a:t>any </a:t>
            </a:r>
            <a:r>
              <a:rPr dirty="0" smtClean="0"/>
              <a:t>protocol</a:t>
            </a:r>
            <a:endParaRPr lang="en-US" dirty="0" smtClean="0"/>
          </a:p>
          <a:p>
            <a:pPr marL="165100" indent="12700">
              <a:buSzTx/>
              <a:buNone/>
              <a:defRPr sz="1800"/>
            </a:pPr>
            <a:r>
              <a:rPr lang="en-US" altLang="zh-TW" dirty="0" smtClean="0"/>
              <a:t>Support L2+ services</a:t>
            </a:r>
            <a:endParaRPr dirty="0"/>
          </a:p>
        </p:txBody>
      </p:sp>
      <p:sp>
        <p:nvSpPr>
          <p:cNvPr id="192" name="Shape 99"/>
          <p:cNvSpPr txBox="1">
            <a:spLocks noGrp="1"/>
          </p:cNvSpPr>
          <p:nvPr>
            <p:ph type="body" idx="13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pPr marL="165100" indent="12700">
              <a:spcBef>
                <a:spcPts val="700"/>
              </a:spcBef>
              <a:buSzTx/>
              <a:buNone/>
              <a:defRPr sz="2800"/>
            </a:pPr>
            <a:r>
              <a:rPr dirty="0"/>
              <a:t>TUN</a:t>
            </a:r>
          </a:p>
          <a:p>
            <a:pPr marL="165100" indent="12700">
              <a:spcBef>
                <a:spcPts val="700"/>
              </a:spcBef>
              <a:buSzTx/>
              <a:buNone/>
              <a:defRPr sz="1800"/>
            </a:pPr>
            <a:r>
              <a:rPr dirty="0"/>
              <a:t>Layer 3</a:t>
            </a:r>
          </a:p>
          <a:p>
            <a:pPr marL="165100" indent="12700">
              <a:spcBef>
                <a:spcPts val="700"/>
              </a:spcBef>
              <a:buSzTx/>
              <a:buNone/>
              <a:defRPr sz="1800"/>
            </a:pPr>
            <a:r>
              <a:rPr dirty="0"/>
              <a:t>Less Overhead(L3)</a:t>
            </a:r>
          </a:p>
          <a:p>
            <a:pPr marL="165100" indent="12700">
              <a:spcBef>
                <a:spcPts val="700"/>
              </a:spcBef>
              <a:buSzTx/>
              <a:buNone/>
              <a:defRPr sz="1800"/>
            </a:pPr>
            <a:r>
              <a:rPr dirty="0"/>
              <a:t>Only </a:t>
            </a:r>
            <a:r>
              <a:rPr dirty="0" smtClean="0"/>
              <a:t>IPv4 </a:t>
            </a:r>
            <a:r>
              <a:rPr dirty="0"/>
              <a:t>, </a:t>
            </a:r>
            <a:r>
              <a:rPr dirty="0" smtClean="0"/>
              <a:t>IPv6</a:t>
            </a:r>
            <a:endParaRPr lang="en-US" dirty="0" smtClean="0"/>
          </a:p>
          <a:p>
            <a:pPr marL="165100" indent="12700">
              <a:spcBef>
                <a:spcPts val="700"/>
              </a:spcBef>
              <a:buSzTx/>
              <a:buNone/>
              <a:defRPr sz="1800"/>
            </a:pPr>
            <a:r>
              <a:rPr lang="en-US" dirty="0" smtClean="0"/>
              <a:t>Support L3+ services</a:t>
            </a:r>
          </a:p>
        </p:txBody>
      </p:sp>
    </p:spTree>
    <p:extLst>
      <p:ext uri="{BB962C8B-B14F-4D97-AF65-F5344CB8AC3E}">
        <p14:creationId xmlns:p14="http://schemas.microsoft.com/office/powerpoint/2010/main" val="71975937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Installation</a:t>
            </a:r>
            <a:endParaRPr lang="zh-TW" alt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https://www.wireguard.com/install</a:t>
            </a:r>
            <a:r>
              <a:rPr lang="en-US" altLang="zh-TW" dirty="0" smtClean="0">
                <a:hlinkClick r:id="rId2"/>
              </a:rPr>
              <a:t>/</a:t>
            </a:r>
            <a:endParaRPr lang="en-US" altLang="zh-TW" dirty="0" smtClean="0"/>
          </a:p>
          <a:p>
            <a:r>
              <a:rPr lang="en-US" altLang="zh-TW" dirty="0" smtClean="0"/>
              <a:t>Linux kernel &gt;= 3.10</a:t>
            </a:r>
          </a:p>
          <a:p>
            <a:r>
              <a:rPr lang="en-US" altLang="zh-TW" dirty="0" smtClean="0"/>
              <a:t>CentOS</a:t>
            </a:r>
          </a:p>
          <a:p>
            <a:pPr lvl="1"/>
            <a:r>
              <a:rPr lang="en-US" altLang="zh-TW" sz="1800" dirty="0"/>
              <a:t>$ </a:t>
            </a:r>
            <a:r>
              <a:rPr lang="en-US" altLang="zh-TW" sz="1800" dirty="0" err="1"/>
              <a:t>sudo</a:t>
            </a:r>
            <a:r>
              <a:rPr lang="en-US" altLang="zh-TW" sz="1800" dirty="0"/>
              <a:t> curl -Lo /</a:t>
            </a:r>
            <a:r>
              <a:rPr lang="en-US" altLang="zh-TW" sz="1800" dirty="0" err="1"/>
              <a:t>etc</a:t>
            </a:r>
            <a:r>
              <a:rPr lang="en-US" altLang="zh-TW" sz="1800" dirty="0"/>
              <a:t>/</a:t>
            </a:r>
            <a:r>
              <a:rPr lang="en-US" altLang="zh-TW" sz="1800" dirty="0" err="1"/>
              <a:t>yum.repos.d</a:t>
            </a:r>
            <a:r>
              <a:rPr lang="en-US" altLang="zh-TW" sz="1800" dirty="0"/>
              <a:t>/</a:t>
            </a:r>
            <a:r>
              <a:rPr lang="en-US" altLang="zh-TW" sz="1800" dirty="0" err="1"/>
              <a:t>wireguard.repo</a:t>
            </a:r>
            <a:r>
              <a:rPr lang="en-US" altLang="zh-TW" sz="1800" dirty="0"/>
              <a:t> https://copr.fedorainfracloud.org/coprs/jdoss/wireguard/repo/epel-7/jdoss-wireguard-epel-7.repo</a:t>
            </a:r>
          </a:p>
          <a:p>
            <a:pPr lvl="1"/>
            <a:r>
              <a:rPr lang="en-US" altLang="zh-TW" sz="1800" dirty="0"/>
              <a:t>$ </a:t>
            </a:r>
            <a:r>
              <a:rPr lang="en-US" altLang="zh-TW" sz="1800" dirty="0" err="1"/>
              <a:t>sudo</a:t>
            </a:r>
            <a:r>
              <a:rPr lang="en-US" altLang="zh-TW" sz="1800" dirty="0"/>
              <a:t> yum install </a:t>
            </a:r>
            <a:r>
              <a:rPr lang="en-US" altLang="zh-TW" sz="1800" dirty="0" err="1"/>
              <a:t>epel</a:t>
            </a:r>
            <a:r>
              <a:rPr lang="en-US" altLang="zh-TW" sz="1800" dirty="0"/>
              <a:t>-release</a:t>
            </a:r>
          </a:p>
          <a:p>
            <a:pPr lvl="1"/>
            <a:r>
              <a:rPr lang="en-US" altLang="zh-TW" sz="1800" dirty="0"/>
              <a:t>$ </a:t>
            </a:r>
            <a:r>
              <a:rPr lang="en-US" altLang="zh-TW" sz="1800" dirty="0" err="1"/>
              <a:t>sudo</a:t>
            </a:r>
            <a:r>
              <a:rPr lang="en-US" altLang="zh-TW" sz="1800" dirty="0"/>
              <a:t> yum install </a:t>
            </a:r>
            <a:r>
              <a:rPr lang="en-US" altLang="zh-TW" sz="1800" dirty="0" err="1"/>
              <a:t>wireguard-dkms</a:t>
            </a:r>
            <a:r>
              <a:rPr lang="en-US" altLang="zh-TW" sz="1800" dirty="0"/>
              <a:t> </a:t>
            </a:r>
            <a:r>
              <a:rPr lang="en-US" altLang="zh-TW" sz="1800" dirty="0" err="1" smtClean="0"/>
              <a:t>wireguard</a:t>
            </a:r>
            <a:r>
              <a:rPr lang="en-US" altLang="zh-TW" sz="1800" dirty="0" smtClean="0"/>
              <a:t>-tools</a:t>
            </a:r>
          </a:p>
          <a:p>
            <a:r>
              <a:rPr lang="en-US" altLang="zh-TW" dirty="0"/>
              <a:t>FreeBSD</a:t>
            </a:r>
          </a:p>
          <a:p>
            <a:pPr lvl="1"/>
            <a:r>
              <a:rPr lang="en-US" altLang="zh-TW" sz="1800" dirty="0"/>
              <a:t># </a:t>
            </a:r>
            <a:r>
              <a:rPr lang="en-US" altLang="zh-TW" sz="1800" dirty="0" err="1"/>
              <a:t>pkg</a:t>
            </a:r>
            <a:r>
              <a:rPr lang="en-US" altLang="zh-TW" sz="1800" dirty="0"/>
              <a:t> install </a:t>
            </a:r>
            <a:r>
              <a:rPr lang="en-US" altLang="zh-TW" sz="1800" dirty="0" err="1" smtClean="0"/>
              <a:t>wireguard</a:t>
            </a: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121913484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Tools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Provided </a:t>
            </a:r>
            <a:r>
              <a:rPr lang="en-US" altLang="zh-TW" dirty="0" smtClean="0"/>
              <a:t>by </a:t>
            </a:r>
            <a:r>
              <a:rPr lang="en-US" altLang="zh-TW" dirty="0" err="1" smtClean="0"/>
              <a:t>WireGuard</a:t>
            </a:r>
            <a:endParaRPr lang="en-US" altLang="zh-TW" dirty="0" smtClean="0"/>
          </a:p>
          <a:p>
            <a:pPr lvl="1"/>
            <a:r>
              <a:rPr lang="en-US" altLang="zh-TW" sz="2000" dirty="0" err="1" smtClean="0"/>
              <a:t>wg</a:t>
            </a:r>
            <a:endParaRPr lang="en-US" altLang="zh-TW" sz="2000" dirty="0" smtClean="0"/>
          </a:p>
          <a:p>
            <a:pPr lvl="2"/>
            <a:r>
              <a:rPr lang="en-US" altLang="zh-TW" sz="2000" dirty="0" smtClean="0"/>
              <a:t>Set and retrieve configuration of </a:t>
            </a:r>
            <a:r>
              <a:rPr lang="en-US" altLang="zh-TW" sz="2000" dirty="0" err="1" smtClean="0"/>
              <a:t>WireGuard</a:t>
            </a:r>
            <a:r>
              <a:rPr lang="en-US" altLang="zh-TW" sz="2000" dirty="0" smtClean="0"/>
              <a:t> </a:t>
            </a:r>
            <a:r>
              <a:rPr lang="en-US" altLang="zh-TW" sz="2000" dirty="0" smtClean="0"/>
              <a:t>interface</a:t>
            </a:r>
          </a:p>
          <a:p>
            <a:pPr lvl="1"/>
            <a:r>
              <a:rPr lang="en-US" altLang="zh-TW" sz="2000" dirty="0" err="1" smtClean="0"/>
              <a:t>wg</a:t>
            </a:r>
            <a:r>
              <a:rPr lang="en-US" altLang="zh-TW" sz="2000" dirty="0" smtClean="0"/>
              <a:t>-quick</a:t>
            </a:r>
          </a:p>
          <a:p>
            <a:pPr lvl="2"/>
            <a:r>
              <a:rPr lang="en-US" altLang="zh-TW" sz="2000" dirty="0" smtClean="0"/>
              <a:t>Set up a </a:t>
            </a:r>
            <a:r>
              <a:rPr lang="en-US" altLang="zh-TW" sz="2000" dirty="0" err="1" smtClean="0"/>
              <a:t>WireGuard</a:t>
            </a:r>
            <a:r>
              <a:rPr lang="en-US" altLang="zh-TW" sz="2000" dirty="0" smtClean="0"/>
              <a:t> </a:t>
            </a:r>
            <a:r>
              <a:rPr lang="en-US" altLang="zh-TW" sz="2000" dirty="0" smtClean="0"/>
              <a:t>interface simply</a:t>
            </a:r>
          </a:p>
          <a:p>
            <a:r>
              <a:rPr lang="en-US" altLang="zh-TW" dirty="0" smtClean="0"/>
              <a:t>System tools</a:t>
            </a:r>
          </a:p>
          <a:p>
            <a:pPr lvl="1"/>
            <a:r>
              <a:rPr lang="en-US" altLang="zh-TW" sz="2000" dirty="0" err="1" smtClean="0"/>
              <a:t>ip</a:t>
            </a:r>
            <a:r>
              <a:rPr lang="en-US" altLang="zh-TW" sz="2000" dirty="0" smtClean="0"/>
              <a:t> / </a:t>
            </a:r>
            <a:r>
              <a:rPr lang="en-US" altLang="zh-TW" sz="2000" dirty="0" err="1" smtClean="0"/>
              <a:t>ifconfig</a:t>
            </a:r>
            <a:endParaRPr lang="en-US" altLang="zh-TW" sz="2000" dirty="0" smtClean="0"/>
          </a:p>
          <a:p>
            <a:pPr lvl="2"/>
            <a:r>
              <a:rPr lang="en-US" altLang="zh-TW" sz="2000" dirty="0" smtClean="0"/>
              <a:t>Setup </a:t>
            </a:r>
            <a:r>
              <a:rPr lang="en-US" altLang="zh-TW" sz="2000" dirty="0" err="1" smtClean="0"/>
              <a:t>wg</a:t>
            </a:r>
            <a:r>
              <a:rPr lang="en-US" altLang="zh-TW" sz="2000" dirty="0" smtClean="0"/>
              <a:t> interfaces</a:t>
            </a:r>
          </a:p>
          <a:p>
            <a:pPr lvl="1"/>
            <a:r>
              <a:rPr lang="en-US" altLang="zh-TW" sz="2000" dirty="0" err="1" smtClean="0"/>
              <a:t>Systemd</a:t>
            </a:r>
            <a:endParaRPr lang="en-US" altLang="zh-TW" sz="2000" dirty="0" smtClean="0"/>
          </a:p>
          <a:p>
            <a:pPr lvl="2"/>
            <a:r>
              <a:rPr lang="en-US" altLang="zh-TW" sz="2000" dirty="0" smtClean="0"/>
              <a:t>Auto start after boot</a:t>
            </a:r>
          </a:p>
        </p:txBody>
      </p:sp>
    </p:spTree>
    <p:extLst>
      <p:ext uri="{BB962C8B-B14F-4D97-AF65-F5344CB8AC3E}">
        <p14:creationId xmlns:p14="http://schemas.microsoft.com/office/powerpoint/2010/main" val="352867682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Setup by </a:t>
            </a:r>
            <a:r>
              <a:rPr lang="en-US" altLang="zh-TW" dirty="0" smtClean="0"/>
              <a:t>hand (Linux)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sz="2000" dirty="0" smtClean="0"/>
              <a:t>Add interface</a:t>
            </a:r>
          </a:p>
          <a:p>
            <a:pPr lvl="1"/>
            <a:r>
              <a:rPr lang="en-US" altLang="zh-TW" sz="2000" dirty="0" smtClean="0"/>
              <a:t># </a:t>
            </a:r>
            <a:r>
              <a:rPr lang="en-US" altLang="zh-TW" sz="2000" dirty="0" err="1"/>
              <a:t>ip</a:t>
            </a:r>
            <a:r>
              <a:rPr lang="en-US" altLang="zh-TW" sz="2000" dirty="0"/>
              <a:t> link add dev wg0 type </a:t>
            </a:r>
            <a:r>
              <a:rPr lang="en-US" altLang="zh-TW" sz="2000" dirty="0" err="1" smtClean="0"/>
              <a:t>wireguard</a:t>
            </a:r>
            <a:endParaRPr lang="en-US" altLang="zh-TW" sz="2000" dirty="0" smtClean="0"/>
          </a:p>
          <a:p>
            <a:r>
              <a:rPr lang="en-US" altLang="zh-TW" sz="2000" dirty="0" smtClean="0"/>
              <a:t>Setup </a:t>
            </a:r>
            <a:r>
              <a:rPr lang="en-US" altLang="zh-TW" sz="2000" dirty="0" err="1" smtClean="0"/>
              <a:t>ip</a:t>
            </a:r>
            <a:endParaRPr lang="en-US" altLang="zh-TW" sz="2000" dirty="0" smtClean="0"/>
          </a:p>
          <a:p>
            <a:pPr lvl="1"/>
            <a:r>
              <a:rPr lang="en-US" altLang="zh-TW" sz="2000" dirty="0" smtClean="0"/>
              <a:t># </a:t>
            </a:r>
            <a:r>
              <a:rPr lang="en-US" altLang="zh-TW" sz="2000" dirty="0" err="1"/>
              <a:t>ip</a:t>
            </a:r>
            <a:r>
              <a:rPr lang="en-US" altLang="zh-TW" sz="2000" dirty="0"/>
              <a:t> address add dev wg0 </a:t>
            </a:r>
            <a:r>
              <a:rPr lang="en-US" altLang="zh-TW" sz="2000" dirty="0" smtClean="0"/>
              <a:t>192.168.2.1/24</a:t>
            </a:r>
          </a:p>
          <a:p>
            <a:pPr lvl="1"/>
            <a:r>
              <a:rPr lang="en-US" altLang="zh-TW" sz="2000" dirty="0"/>
              <a:t># </a:t>
            </a:r>
            <a:r>
              <a:rPr lang="en-US" altLang="zh-TW" sz="2000" dirty="0" err="1"/>
              <a:t>ip</a:t>
            </a:r>
            <a:r>
              <a:rPr lang="en-US" altLang="zh-TW" sz="2000" dirty="0"/>
              <a:t> address add dev wg0 192.168.2.1 peer </a:t>
            </a:r>
            <a:r>
              <a:rPr lang="en-US" altLang="zh-TW" sz="2000" dirty="0" smtClean="0"/>
              <a:t>192.168.2.2</a:t>
            </a:r>
          </a:p>
          <a:p>
            <a:r>
              <a:rPr lang="en-US" altLang="zh-TW" sz="2000" dirty="0" smtClean="0"/>
              <a:t>Setup </a:t>
            </a:r>
            <a:r>
              <a:rPr lang="en-US" altLang="zh-TW" sz="2000" dirty="0" err="1" smtClean="0"/>
              <a:t>wg</a:t>
            </a:r>
            <a:r>
              <a:rPr lang="en-US" altLang="zh-TW" sz="2000" dirty="0" smtClean="0"/>
              <a:t> configurations</a:t>
            </a:r>
          </a:p>
          <a:p>
            <a:pPr lvl="1"/>
            <a:r>
              <a:rPr lang="en-US" altLang="zh-TW" sz="2000" dirty="0" smtClean="0"/>
              <a:t># </a:t>
            </a:r>
            <a:r>
              <a:rPr lang="en-US" altLang="zh-TW" sz="2000" dirty="0" err="1"/>
              <a:t>wg</a:t>
            </a:r>
            <a:r>
              <a:rPr lang="en-US" altLang="zh-TW" sz="2000" dirty="0"/>
              <a:t> </a:t>
            </a:r>
            <a:r>
              <a:rPr lang="en-US" altLang="zh-TW" sz="2000" dirty="0" err="1"/>
              <a:t>setconf</a:t>
            </a:r>
            <a:r>
              <a:rPr lang="en-US" altLang="zh-TW" sz="2000" dirty="0"/>
              <a:t> wg0 </a:t>
            </a:r>
            <a:r>
              <a:rPr lang="en-US" altLang="zh-TW" sz="2000" dirty="0" err="1" smtClean="0"/>
              <a:t>myconfig.conf</a:t>
            </a:r>
            <a:endParaRPr lang="en-US" altLang="zh-TW" sz="2000" dirty="0" smtClean="0"/>
          </a:p>
          <a:p>
            <a:pPr lvl="1"/>
            <a:r>
              <a:rPr lang="en-US" altLang="zh-TW" sz="2000" dirty="0"/>
              <a:t># </a:t>
            </a:r>
            <a:r>
              <a:rPr lang="en-US" altLang="zh-TW" sz="2000" dirty="0" err="1"/>
              <a:t>wg</a:t>
            </a:r>
            <a:r>
              <a:rPr lang="en-US" altLang="zh-TW" sz="2000" dirty="0"/>
              <a:t> set wg0 listen-port 51820 private-key /path/to/private-key peer ABCDEF... allowed-</a:t>
            </a:r>
            <a:r>
              <a:rPr lang="en-US" altLang="zh-TW" sz="2000" dirty="0" err="1"/>
              <a:t>ips</a:t>
            </a:r>
            <a:r>
              <a:rPr lang="en-US" altLang="zh-TW" sz="2000" dirty="0"/>
              <a:t> 192.168.88.0/24 endpoint </a:t>
            </a:r>
            <a:r>
              <a:rPr lang="en-US" altLang="zh-TW" sz="2000" dirty="0" smtClean="0"/>
              <a:t>209.202.254.14:8172</a:t>
            </a:r>
          </a:p>
          <a:p>
            <a:r>
              <a:rPr lang="en-US" altLang="zh-TW" sz="2000" dirty="0" smtClean="0"/>
              <a:t>Start interface</a:t>
            </a:r>
          </a:p>
          <a:p>
            <a:pPr lvl="1"/>
            <a:r>
              <a:rPr lang="en-US" altLang="zh-TW" sz="2000" dirty="0" smtClean="0"/>
              <a:t># </a:t>
            </a:r>
            <a:r>
              <a:rPr lang="en-US" altLang="zh-TW" sz="2000" dirty="0" err="1"/>
              <a:t>ip</a:t>
            </a:r>
            <a:r>
              <a:rPr lang="en-US" altLang="zh-TW" sz="2000" dirty="0"/>
              <a:t> link set up dev wg0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977914002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Setup by configuration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sz="2000" dirty="0" smtClean="0"/>
              <a:t>Configuration file</a:t>
            </a:r>
          </a:p>
          <a:p>
            <a:pPr lvl="1"/>
            <a:r>
              <a:rPr lang="en-US" altLang="zh-TW" sz="2000" dirty="0" smtClean="0"/>
              <a:t>/</a:t>
            </a:r>
            <a:r>
              <a:rPr lang="en-US" altLang="zh-TW" sz="2000" dirty="0" err="1" smtClean="0"/>
              <a:t>etc</a:t>
            </a:r>
            <a:r>
              <a:rPr lang="en-US" altLang="zh-TW" sz="2000" dirty="0" smtClean="0"/>
              <a:t>/</a:t>
            </a:r>
            <a:r>
              <a:rPr lang="en-US" altLang="zh-TW" sz="2000" dirty="0" err="1" smtClean="0"/>
              <a:t>wireguard</a:t>
            </a:r>
            <a:r>
              <a:rPr lang="en-US" altLang="zh-TW" sz="2000" dirty="0" smtClean="0"/>
              <a:t>/wg0.conf</a:t>
            </a:r>
          </a:p>
          <a:p>
            <a:r>
              <a:rPr lang="en-US" altLang="zh-TW" sz="2000" dirty="0" smtClean="0"/>
              <a:t>Start interface</a:t>
            </a:r>
          </a:p>
          <a:p>
            <a:pPr lvl="1"/>
            <a:r>
              <a:rPr lang="en-US" altLang="zh-TW" sz="2000" dirty="0" smtClean="0"/>
              <a:t># </a:t>
            </a:r>
            <a:r>
              <a:rPr lang="en-US" altLang="zh-TW" sz="2000" dirty="0" err="1" smtClean="0"/>
              <a:t>systemctl</a:t>
            </a:r>
            <a:r>
              <a:rPr lang="en-US" altLang="zh-TW" sz="2000" dirty="0" smtClean="0"/>
              <a:t> enable wg-quick@wg0</a:t>
            </a:r>
          </a:p>
          <a:p>
            <a:pPr lvl="1"/>
            <a:r>
              <a:rPr lang="en-US" altLang="zh-TW" sz="2000" dirty="0" smtClean="0"/>
              <a:t># </a:t>
            </a:r>
            <a:r>
              <a:rPr lang="en-US" altLang="zh-TW" sz="2000" dirty="0" err="1" smtClean="0"/>
              <a:t>wg</a:t>
            </a:r>
            <a:r>
              <a:rPr lang="en-US" altLang="zh-TW" sz="2000" dirty="0" smtClean="0"/>
              <a:t>-quick up wg0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054497055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76200" indent="0">
              <a:buNone/>
            </a:pPr>
            <a:r>
              <a:rPr lang="en-US" altLang="zh-TW" sz="2000" dirty="0"/>
              <a:t>[Interface]</a:t>
            </a:r>
          </a:p>
          <a:p>
            <a:pPr marL="76200" indent="0">
              <a:buNone/>
            </a:pPr>
            <a:r>
              <a:rPr lang="en-US" altLang="zh-TW" sz="2000" dirty="0"/>
              <a:t>Address = </a:t>
            </a:r>
            <a:r>
              <a:rPr lang="en-US" altLang="zh-TW" sz="2000" dirty="0" smtClean="0"/>
              <a:t>10.113.0.4/16</a:t>
            </a:r>
            <a:endParaRPr lang="en-US" altLang="zh-TW" sz="2000" dirty="0"/>
          </a:p>
          <a:p>
            <a:pPr marL="76200" indent="0">
              <a:buNone/>
            </a:pPr>
            <a:r>
              <a:rPr lang="en-US" altLang="zh-TW" sz="2000" dirty="0" err="1"/>
              <a:t>PrivateKey</a:t>
            </a:r>
            <a:r>
              <a:rPr lang="en-US" altLang="zh-TW" sz="2000" dirty="0"/>
              <a:t> = [CLIENT PRIVATE KEY]</a:t>
            </a:r>
          </a:p>
          <a:p>
            <a:pPr marL="76200" indent="0">
              <a:buNone/>
            </a:pPr>
            <a:endParaRPr lang="en-US" altLang="zh-TW" sz="2000" dirty="0"/>
          </a:p>
          <a:p>
            <a:pPr marL="76200" indent="0">
              <a:buNone/>
            </a:pPr>
            <a:r>
              <a:rPr lang="en-US" altLang="zh-TW" sz="2000" dirty="0"/>
              <a:t>[Peer]</a:t>
            </a:r>
          </a:p>
          <a:p>
            <a:pPr marL="76200" indent="0">
              <a:buNone/>
            </a:pPr>
            <a:r>
              <a:rPr lang="en-US" altLang="zh-TW" sz="2000" dirty="0" err="1"/>
              <a:t>PublicKey</a:t>
            </a:r>
            <a:r>
              <a:rPr lang="en-US" altLang="zh-TW" sz="2000" dirty="0"/>
              <a:t> = [SERVER PUBLICKEY]</a:t>
            </a:r>
          </a:p>
          <a:p>
            <a:pPr marL="76200" indent="0">
              <a:buNone/>
            </a:pPr>
            <a:r>
              <a:rPr lang="en-US" altLang="zh-TW" sz="2000" dirty="0" err="1"/>
              <a:t>AllowedIPs</a:t>
            </a:r>
            <a:r>
              <a:rPr lang="en-US" altLang="zh-TW" sz="2000" dirty="0"/>
              <a:t> = </a:t>
            </a:r>
            <a:r>
              <a:rPr lang="en-US" altLang="zh-TW" sz="2000" dirty="0" smtClean="0"/>
              <a:t>10.113.0.0/16, </a:t>
            </a:r>
            <a:r>
              <a:rPr lang="en-US" altLang="zh-TW" sz="2000" dirty="0"/>
              <a:t>10.123.45.0/24, 1234:4567:89ab::/48</a:t>
            </a:r>
          </a:p>
          <a:p>
            <a:pPr marL="76200" indent="0">
              <a:buNone/>
            </a:pPr>
            <a:r>
              <a:rPr lang="en-US" altLang="zh-TW" sz="2000" dirty="0"/>
              <a:t>Endpoint = [SERVER ENDPOINT]:51820</a:t>
            </a:r>
          </a:p>
          <a:p>
            <a:pPr marL="76200" indent="0">
              <a:buNone/>
            </a:pPr>
            <a:r>
              <a:rPr lang="en-US" altLang="zh-TW" sz="2000" dirty="0" err="1"/>
              <a:t>PersistentKeepalive</a:t>
            </a:r>
            <a:r>
              <a:rPr lang="en-US" altLang="zh-TW" sz="2000" dirty="0"/>
              <a:t> = 25</a:t>
            </a:r>
            <a:endParaRPr lang="zh-TW" altLang="en-US" sz="2000" dirty="0"/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 Configurations – Client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28028477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pPr marL="76200" indent="0">
              <a:buNone/>
            </a:pPr>
            <a:r>
              <a:rPr lang="en-US" altLang="zh-TW" dirty="0"/>
              <a:t>[Interface]</a:t>
            </a:r>
          </a:p>
          <a:p>
            <a:pPr marL="76200" indent="0">
              <a:buNone/>
            </a:pPr>
            <a:r>
              <a:rPr lang="en-US" altLang="zh-TW" dirty="0"/>
              <a:t>Address = </a:t>
            </a:r>
            <a:r>
              <a:rPr lang="en-US" altLang="zh-TW" dirty="0" smtClean="0"/>
              <a:t>10.113.0.254/16</a:t>
            </a:r>
            <a:endParaRPr lang="en-US" altLang="zh-TW" dirty="0"/>
          </a:p>
          <a:p>
            <a:pPr marL="76200" indent="0">
              <a:buNone/>
            </a:pPr>
            <a:r>
              <a:rPr lang="en-US" altLang="zh-TW" dirty="0" err="1" smtClean="0"/>
              <a:t>ListenPort</a:t>
            </a:r>
            <a:r>
              <a:rPr lang="en-US" altLang="zh-TW" dirty="0" smtClean="0"/>
              <a:t> </a:t>
            </a:r>
            <a:r>
              <a:rPr lang="en-US" altLang="zh-TW" dirty="0"/>
              <a:t>= 51820</a:t>
            </a:r>
          </a:p>
          <a:p>
            <a:pPr marL="76200" indent="0">
              <a:buNone/>
            </a:pPr>
            <a:r>
              <a:rPr lang="en-US" altLang="zh-TW" dirty="0" err="1"/>
              <a:t>PrivateKey</a:t>
            </a:r>
            <a:r>
              <a:rPr lang="en-US" altLang="zh-TW" dirty="0"/>
              <a:t> = [SERVER PRIVATE KEY]</a:t>
            </a:r>
          </a:p>
          <a:p>
            <a:pPr marL="76200" indent="0">
              <a:buNone/>
            </a:pPr>
            <a:endParaRPr lang="en-US" altLang="zh-TW" dirty="0"/>
          </a:p>
          <a:p>
            <a:pPr marL="76200" indent="0">
              <a:buNone/>
            </a:pPr>
            <a:r>
              <a:rPr lang="en-US" altLang="zh-TW" dirty="0"/>
              <a:t># note - substitute eth0 in the following lines to match the Internet-facing interface</a:t>
            </a:r>
          </a:p>
          <a:p>
            <a:pPr marL="76200" indent="0">
              <a:buNone/>
            </a:pPr>
            <a:r>
              <a:rPr lang="en-US" altLang="zh-TW" dirty="0" err="1"/>
              <a:t>PostUp</a:t>
            </a:r>
            <a:r>
              <a:rPr lang="en-US" altLang="zh-TW" dirty="0"/>
              <a:t> = </a:t>
            </a:r>
            <a:r>
              <a:rPr lang="en-US" altLang="zh-TW" dirty="0" err="1"/>
              <a:t>iptables</a:t>
            </a:r>
            <a:r>
              <a:rPr lang="en-US" altLang="zh-TW" dirty="0"/>
              <a:t> -A FORWARD -</a:t>
            </a:r>
            <a:r>
              <a:rPr lang="en-US" altLang="zh-TW" dirty="0" err="1"/>
              <a:t>i</a:t>
            </a:r>
            <a:r>
              <a:rPr lang="en-US" altLang="zh-TW" dirty="0"/>
              <a:t> %</a:t>
            </a:r>
            <a:r>
              <a:rPr lang="en-US" altLang="zh-TW" dirty="0" err="1"/>
              <a:t>i</a:t>
            </a:r>
            <a:r>
              <a:rPr lang="en-US" altLang="zh-TW" dirty="0"/>
              <a:t> -j ACCEPT; </a:t>
            </a:r>
            <a:r>
              <a:rPr lang="en-US" altLang="zh-TW" dirty="0" err="1"/>
              <a:t>iptables</a:t>
            </a:r>
            <a:r>
              <a:rPr lang="en-US" altLang="zh-TW" dirty="0"/>
              <a:t> -t </a:t>
            </a:r>
            <a:r>
              <a:rPr lang="en-US" altLang="zh-TW" dirty="0" err="1"/>
              <a:t>nat</a:t>
            </a:r>
            <a:r>
              <a:rPr lang="en-US" altLang="zh-TW" dirty="0"/>
              <a:t> -A POSTROUTING -o eth0 -j MASQUERADE</a:t>
            </a:r>
          </a:p>
          <a:p>
            <a:pPr marL="76200" indent="0">
              <a:buNone/>
            </a:pPr>
            <a:r>
              <a:rPr lang="en-US" altLang="zh-TW" dirty="0" err="1"/>
              <a:t>PostDown</a:t>
            </a:r>
            <a:r>
              <a:rPr lang="en-US" altLang="zh-TW" dirty="0"/>
              <a:t> = </a:t>
            </a:r>
            <a:r>
              <a:rPr lang="en-US" altLang="zh-TW" dirty="0" err="1"/>
              <a:t>iptables</a:t>
            </a:r>
            <a:r>
              <a:rPr lang="en-US" altLang="zh-TW" dirty="0"/>
              <a:t> -D FORWARD -</a:t>
            </a:r>
            <a:r>
              <a:rPr lang="en-US" altLang="zh-TW" dirty="0" err="1"/>
              <a:t>i</a:t>
            </a:r>
            <a:r>
              <a:rPr lang="en-US" altLang="zh-TW" dirty="0"/>
              <a:t> %</a:t>
            </a:r>
            <a:r>
              <a:rPr lang="en-US" altLang="zh-TW" dirty="0" err="1"/>
              <a:t>i</a:t>
            </a:r>
            <a:r>
              <a:rPr lang="en-US" altLang="zh-TW" dirty="0"/>
              <a:t> -j ACCEPT; </a:t>
            </a:r>
            <a:r>
              <a:rPr lang="en-US" altLang="zh-TW" dirty="0" err="1"/>
              <a:t>iptables</a:t>
            </a:r>
            <a:r>
              <a:rPr lang="en-US" altLang="zh-TW" dirty="0"/>
              <a:t> -t </a:t>
            </a:r>
            <a:r>
              <a:rPr lang="en-US" altLang="zh-TW" dirty="0" err="1"/>
              <a:t>nat</a:t>
            </a:r>
            <a:r>
              <a:rPr lang="en-US" altLang="zh-TW" dirty="0"/>
              <a:t> -D POSTROUTING -o eth0 -j MASQUERADE</a:t>
            </a:r>
          </a:p>
          <a:p>
            <a:pPr marL="76200" indent="0">
              <a:buNone/>
            </a:pPr>
            <a:endParaRPr lang="en-US" altLang="zh-TW" dirty="0"/>
          </a:p>
          <a:p>
            <a:pPr marL="76200" indent="0">
              <a:buNone/>
            </a:pPr>
            <a:r>
              <a:rPr lang="en-US" altLang="zh-TW" dirty="0"/>
              <a:t>[Peer]</a:t>
            </a:r>
          </a:p>
          <a:p>
            <a:pPr marL="76200" indent="0">
              <a:buNone/>
            </a:pPr>
            <a:r>
              <a:rPr lang="en-US" altLang="zh-TW" dirty="0"/>
              <a:t># client foo</a:t>
            </a:r>
          </a:p>
          <a:p>
            <a:pPr marL="76200" indent="0">
              <a:buNone/>
            </a:pPr>
            <a:r>
              <a:rPr lang="en-US" altLang="zh-TW" dirty="0" err="1"/>
              <a:t>PublicKey</a:t>
            </a:r>
            <a:r>
              <a:rPr lang="en-US" altLang="zh-TW" dirty="0"/>
              <a:t> = [FOO's PUBLIC KEY]</a:t>
            </a:r>
          </a:p>
          <a:p>
            <a:pPr marL="76200" indent="0">
              <a:buNone/>
            </a:pPr>
            <a:r>
              <a:rPr lang="en-US" altLang="zh-TW" dirty="0" err="1"/>
              <a:t>PresharedKey</a:t>
            </a:r>
            <a:r>
              <a:rPr lang="en-US" altLang="zh-TW" dirty="0"/>
              <a:t> = [PRE-SHARED KEY]</a:t>
            </a:r>
          </a:p>
          <a:p>
            <a:pPr marL="76200" indent="0">
              <a:buNone/>
            </a:pPr>
            <a:r>
              <a:rPr lang="en-US" altLang="zh-TW" dirty="0" err="1"/>
              <a:t>AllowedIPs</a:t>
            </a:r>
            <a:r>
              <a:rPr lang="en-US" altLang="zh-TW" dirty="0"/>
              <a:t> = </a:t>
            </a:r>
            <a:r>
              <a:rPr lang="en-US" altLang="zh-TW" dirty="0" smtClean="0"/>
              <a:t>10.113.0.1/32, 10.113.1.0/24</a:t>
            </a:r>
            <a:endParaRPr lang="en-US" altLang="zh-TW" dirty="0"/>
          </a:p>
          <a:p>
            <a:pPr marL="76200" indent="0">
              <a:buNone/>
            </a:pPr>
            <a:endParaRPr lang="en-US" altLang="zh-TW" dirty="0"/>
          </a:p>
          <a:p>
            <a:pPr marL="76200" indent="0">
              <a:buNone/>
            </a:pPr>
            <a:r>
              <a:rPr lang="en-US" altLang="zh-TW" dirty="0"/>
              <a:t>[Peer]</a:t>
            </a:r>
          </a:p>
          <a:p>
            <a:pPr marL="76200" indent="0">
              <a:buNone/>
            </a:pPr>
            <a:r>
              <a:rPr lang="en-US" altLang="zh-TW" dirty="0"/>
              <a:t># client bar</a:t>
            </a:r>
          </a:p>
          <a:p>
            <a:pPr marL="76200" indent="0">
              <a:buNone/>
            </a:pPr>
            <a:r>
              <a:rPr lang="en-US" altLang="zh-TW" dirty="0" err="1"/>
              <a:t>PublicKey</a:t>
            </a:r>
            <a:r>
              <a:rPr lang="en-US" altLang="zh-TW" dirty="0"/>
              <a:t> = [BAR's PUBLIC KEY]</a:t>
            </a:r>
          </a:p>
          <a:p>
            <a:pPr marL="76200" indent="0">
              <a:buNone/>
            </a:pPr>
            <a:r>
              <a:rPr lang="en-US" altLang="zh-TW" dirty="0" err="1"/>
              <a:t>AllowedIPs</a:t>
            </a:r>
            <a:r>
              <a:rPr lang="en-US" altLang="zh-TW" dirty="0"/>
              <a:t> = </a:t>
            </a:r>
            <a:r>
              <a:rPr lang="en-US" altLang="zh-TW" dirty="0" smtClean="0"/>
              <a:t>10.113.0.2/32</a:t>
            </a:r>
            <a:r>
              <a:rPr lang="en-US" altLang="zh-TW" dirty="0"/>
              <a:t>, </a:t>
            </a:r>
            <a:r>
              <a:rPr lang="en-US" altLang="zh-TW" dirty="0" smtClean="0"/>
              <a:t>10.113.2.0/24</a:t>
            </a:r>
            <a:endParaRPr lang="en-US" altLang="zh-TW" dirty="0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 Configurations –</a:t>
            </a:r>
            <a:r>
              <a:rPr lang="en-US" altLang="zh-TW" dirty="0" smtClean="0"/>
              <a:t> </a:t>
            </a:r>
            <a:r>
              <a:rPr lang="en-US" altLang="zh-TW" dirty="0"/>
              <a:t>Server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0271873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1714</TotalTime>
  <Words>852</Words>
  <Application>Microsoft Office PowerPoint</Application>
  <PresentationFormat>如螢幕大小 (4:3)</PresentationFormat>
  <Paragraphs>147</Paragraphs>
  <Slides>18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7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Times New Roman</vt:lpstr>
      <vt:lpstr>Wingdings</vt:lpstr>
      <vt:lpstr>Computer Center</vt:lpstr>
      <vt:lpstr>WireGuard</vt:lpstr>
      <vt:lpstr>WireGuard Introduction</vt:lpstr>
      <vt:lpstr>TUN/TAP</vt:lpstr>
      <vt:lpstr>Installation</vt:lpstr>
      <vt:lpstr>Tools</vt:lpstr>
      <vt:lpstr>Setup by hand (Linux)</vt:lpstr>
      <vt:lpstr>Setup by configuration</vt:lpstr>
      <vt:lpstr>Example Configurations – Client</vt:lpstr>
      <vt:lpstr>Example Configurations – Server</vt:lpstr>
      <vt:lpstr>Configuration – Interface</vt:lpstr>
      <vt:lpstr>Configuration – Peer</vt:lpstr>
      <vt:lpstr>Generate Key Pair</vt:lpstr>
      <vt:lpstr>Cryptokey Routing</vt:lpstr>
      <vt:lpstr>Built-in Roaming </vt:lpstr>
      <vt:lpstr>Example – Build a Bridge VPN Server</vt:lpstr>
      <vt:lpstr>Connect from mobile</vt:lpstr>
      <vt:lpstr>User authentication</vt:lpstr>
      <vt:lpstr>Reference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WireGuard</dc:title>
  <dc:creator>Tse-Han Wang</dc:creator>
  <cp:lastModifiedBy>Tse-Han Wang</cp:lastModifiedBy>
  <cp:revision>395</cp:revision>
  <cp:lastPrinted>2018-03-07T07:13:05Z</cp:lastPrinted>
  <dcterms:created xsi:type="dcterms:W3CDTF">1601-01-01T00:00:00Z</dcterms:created>
  <dcterms:modified xsi:type="dcterms:W3CDTF">2019-04-09T16:55:17Z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