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2"/>
  </p:notesMasterIdLst>
  <p:handoutMasterIdLst>
    <p:handoutMasterId r:id="rId23"/>
  </p:handoutMasterIdLst>
  <p:sldIdLst>
    <p:sldId id="459" r:id="rId2"/>
    <p:sldId id="440" r:id="rId3"/>
    <p:sldId id="441" r:id="rId4"/>
    <p:sldId id="442" r:id="rId5"/>
    <p:sldId id="443" r:id="rId6"/>
    <p:sldId id="444" r:id="rId7"/>
    <p:sldId id="445" r:id="rId8"/>
    <p:sldId id="446" r:id="rId9"/>
    <p:sldId id="447" r:id="rId10"/>
    <p:sldId id="448" r:id="rId11"/>
    <p:sldId id="450" r:id="rId12"/>
    <p:sldId id="451" r:id="rId13"/>
    <p:sldId id="449" r:id="rId14"/>
    <p:sldId id="452" r:id="rId15"/>
    <p:sldId id="453" r:id="rId16"/>
    <p:sldId id="454" r:id="rId17"/>
    <p:sldId id="455" r:id="rId18"/>
    <p:sldId id="456" r:id="rId19"/>
    <p:sldId id="457" r:id="rId20"/>
    <p:sldId id="458" r:id="rId21"/>
  </p:sldIdLst>
  <p:sldSz cx="9144000" cy="6858000" type="screen4x3"/>
  <p:notesSz cx="67437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16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16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16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16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9">
          <p15:clr>
            <a:srgbClr val="A4A3A4"/>
          </p15:clr>
        </p15:guide>
        <p15:guide id="2" pos="21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04A6"/>
    <a:srgbClr val="FF6600"/>
    <a:srgbClr val="996633"/>
    <a:srgbClr val="009900"/>
    <a:srgbClr val="FF9900"/>
    <a:srgbClr val="000099"/>
    <a:srgbClr val="CC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353" autoAdjust="0"/>
  </p:normalViewPr>
  <p:slideViewPr>
    <p:cSldViewPr>
      <p:cViewPr varScale="1">
        <p:scale>
          <a:sx n="83" d="100"/>
          <a:sy n="83" d="100"/>
        </p:scale>
        <p:origin x="60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554" y="-90"/>
      </p:cViewPr>
      <p:guideLst>
        <p:guide orient="horz" pos="3119"/>
        <p:guide pos="21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image" Target="../media/image49.wmf"/><Relationship Id="rId18" Type="http://schemas.openxmlformats.org/officeDocument/2006/relationships/image" Target="../media/image54.wmf"/><Relationship Id="rId3" Type="http://schemas.openxmlformats.org/officeDocument/2006/relationships/image" Target="../media/image39.wmf"/><Relationship Id="rId21" Type="http://schemas.openxmlformats.org/officeDocument/2006/relationships/image" Target="../media/image57.wmf"/><Relationship Id="rId7" Type="http://schemas.openxmlformats.org/officeDocument/2006/relationships/image" Target="../media/image43.wmf"/><Relationship Id="rId12" Type="http://schemas.openxmlformats.org/officeDocument/2006/relationships/image" Target="../media/image48.wmf"/><Relationship Id="rId17" Type="http://schemas.openxmlformats.org/officeDocument/2006/relationships/image" Target="../media/image53.wmf"/><Relationship Id="rId2" Type="http://schemas.openxmlformats.org/officeDocument/2006/relationships/image" Target="../media/image38.wmf"/><Relationship Id="rId16" Type="http://schemas.openxmlformats.org/officeDocument/2006/relationships/image" Target="../media/image52.wmf"/><Relationship Id="rId20" Type="http://schemas.openxmlformats.org/officeDocument/2006/relationships/image" Target="../media/image56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11" Type="http://schemas.openxmlformats.org/officeDocument/2006/relationships/image" Target="../media/image47.wmf"/><Relationship Id="rId24" Type="http://schemas.openxmlformats.org/officeDocument/2006/relationships/image" Target="../media/image60.wmf"/><Relationship Id="rId5" Type="http://schemas.openxmlformats.org/officeDocument/2006/relationships/image" Target="../media/image41.wmf"/><Relationship Id="rId15" Type="http://schemas.openxmlformats.org/officeDocument/2006/relationships/image" Target="../media/image51.wmf"/><Relationship Id="rId23" Type="http://schemas.openxmlformats.org/officeDocument/2006/relationships/image" Target="../media/image59.wmf"/><Relationship Id="rId10" Type="http://schemas.openxmlformats.org/officeDocument/2006/relationships/image" Target="../media/image46.wmf"/><Relationship Id="rId19" Type="http://schemas.openxmlformats.org/officeDocument/2006/relationships/image" Target="../media/image55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Relationship Id="rId14" Type="http://schemas.openxmlformats.org/officeDocument/2006/relationships/image" Target="../media/image50.wmf"/><Relationship Id="rId22" Type="http://schemas.openxmlformats.org/officeDocument/2006/relationships/image" Target="../media/image58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image" Target="../media/image76.wmf"/><Relationship Id="rId18" Type="http://schemas.openxmlformats.org/officeDocument/2006/relationships/image" Target="../media/image81.wmf"/><Relationship Id="rId3" Type="http://schemas.openxmlformats.org/officeDocument/2006/relationships/image" Target="../media/image66.wmf"/><Relationship Id="rId21" Type="http://schemas.openxmlformats.org/officeDocument/2006/relationships/image" Target="../media/image84.wmf"/><Relationship Id="rId7" Type="http://schemas.openxmlformats.org/officeDocument/2006/relationships/image" Target="../media/image70.wmf"/><Relationship Id="rId12" Type="http://schemas.openxmlformats.org/officeDocument/2006/relationships/image" Target="../media/image75.wmf"/><Relationship Id="rId17" Type="http://schemas.openxmlformats.org/officeDocument/2006/relationships/image" Target="../media/image80.wmf"/><Relationship Id="rId2" Type="http://schemas.openxmlformats.org/officeDocument/2006/relationships/image" Target="../media/image65.wmf"/><Relationship Id="rId16" Type="http://schemas.openxmlformats.org/officeDocument/2006/relationships/image" Target="../media/image79.wmf"/><Relationship Id="rId20" Type="http://schemas.openxmlformats.org/officeDocument/2006/relationships/image" Target="../media/image83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11" Type="http://schemas.openxmlformats.org/officeDocument/2006/relationships/image" Target="../media/image74.wmf"/><Relationship Id="rId24" Type="http://schemas.openxmlformats.org/officeDocument/2006/relationships/image" Target="../media/image87.wmf"/><Relationship Id="rId5" Type="http://schemas.openxmlformats.org/officeDocument/2006/relationships/image" Target="../media/image68.wmf"/><Relationship Id="rId15" Type="http://schemas.openxmlformats.org/officeDocument/2006/relationships/image" Target="../media/image78.wmf"/><Relationship Id="rId23" Type="http://schemas.openxmlformats.org/officeDocument/2006/relationships/image" Target="../media/image86.wmf"/><Relationship Id="rId10" Type="http://schemas.openxmlformats.org/officeDocument/2006/relationships/image" Target="../media/image73.wmf"/><Relationship Id="rId19" Type="http://schemas.openxmlformats.org/officeDocument/2006/relationships/image" Target="../media/image82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Relationship Id="rId14" Type="http://schemas.openxmlformats.org/officeDocument/2006/relationships/image" Target="../media/image77.wmf"/><Relationship Id="rId22" Type="http://schemas.openxmlformats.org/officeDocument/2006/relationships/image" Target="../media/image8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24" tIns="46712" rIns="93424" bIns="46712" numCol="1" anchor="t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24" tIns="46712" rIns="93424" bIns="4671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2258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24" tIns="46712" rIns="93424" bIns="46712" numCol="1" anchor="b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10700"/>
            <a:ext cx="2922587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24" tIns="46712" rIns="93424" bIns="4671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fld id="{3BDCA786-9FF5-4377-A104-84424768C57B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4039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t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0950" y="0"/>
            <a:ext cx="29400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41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4088" y="782638"/>
            <a:ext cx="4900612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1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8688" y="4691063"/>
            <a:ext cx="4951412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41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3713"/>
            <a:ext cx="294005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b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0950" y="9383713"/>
            <a:ext cx="294005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fld id="{6E4F9E86-C45B-4124-BDEB-789FBE458A6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04696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8" name="Group 2"/>
          <p:cNvGrpSpPr>
            <a:grpSpLocks/>
          </p:cNvGrpSpPr>
          <p:nvPr/>
        </p:nvGrpSpPr>
        <p:grpSpPr bwMode="auto">
          <a:xfrm>
            <a:off x="0" y="1766888"/>
            <a:ext cx="9009063" cy="1052512"/>
            <a:chOff x="0" y="1536"/>
            <a:chExt cx="5675" cy="663"/>
          </a:xfrm>
        </p:grpSpPr>
        <p:grpSp>
          <p:nvGrpSpPr>
            <p:cNvPr id="6553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6554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554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6554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6554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554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6554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554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554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15728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24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6555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bg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65551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bg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65552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chemeClr val="bg2"/>
                </a:solidFill>
              </a:defRPr>
            </a:lvl1pPr>
          </a:lstStyle>
          <a:p>
            <a:fld id="{2B187DF4-FBEE-4493-824E-4053020000A2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5885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38950" y="152400"/>
            <a:ext cx="1924050" cy="63246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6800" y="152400"/>
            <a:ext cx="5619750" cy="63246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1124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7769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081486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6800" y="1295400"/>
            <a:ext cx="37719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91100" y="1295400"/>
            <a:ext cx="37719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102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672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2042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449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617101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137156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28" name="Group 16"/>
          <p:cNvGrpSpPr>
            <a:grpSpLocks/>
          </p:cNvGrpSpPr>
          <p:nvPr userDrawn="1"/>
        </p:nvGrpSpPr>
        <p:grpSpPr bwMode="auto">
          <a:xfrm>
            <a:off x="152400" y="152400"/>
            <a:ext cx="8424863" cy="1052513"/>
            <a:chOff x="357" y="624"/>
            <a:chExt cx="5307" cy="663"/>
          </a:xfrm>
        </p:grpSpPr>
        <p:sp>
          <p:nvSpPr>
            <p:cNvPr id="64515" name="Rectangle 3"/>
            <p:cNvSpPr>
              <a:spLocks noChangeArrowheads="1"/>
            </p:cNvSpPr>
            <p:nvPr/>
          </p:nvSpPr>
          <p:spPr bwMode="ltGray">
            <a:xfrm>
              <a:off x="781" y="692"/>
              <a:ext cx="207" cy="29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14" name="Rectangle 2"/>
            <p:cNvSpPr>
              <a:spLocks noChangeArrowheads="1"/>
            </p:cNvSpPr>
            <p:nvPr userDrawn="1"/>
          </p:nvSpPr>
          <p:spPr bwMode="ltGray">
            <a:xfrm>
              <a:off x="540" y="692"/>
              <a:ext cx="276" cy="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16" name="Rectangle 4"/>
            <p:cNvSpPr>
              <a:spLocks noChangeArrowheads="1"/>
            </p:cNvSpPr>
            <p:nvPr userDrawn="1"/>
          </p:nvSpPr>
          <p:spPr bwMode="ltGray">
            <a:xfrm>
              <a:off x="618" y="958"/>
              <a:ext cx="266" cy="29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17" name="Rectangle 5"/>
            <p:cNvSpPr>
              <a:spLocks noChangeArrowheads="1"/>
            </p:cNvSpPr>
            <p:nvPr userDrawn="1"/>
          </p:nvSpPr>
          <p:spPr bwMode="ltGray">
            <a:xfrm>
              <a:off x="851" y="958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18" name="Rectangle 6"/>
            <p:cNvSpPr>
              <a:spLocks noChangeArrowheads="1"/>
            </p:cNvSpPr>
            <p:nvPr userDrawn="1"/>
          </p:nvSpPr>
          <p:spPr bwMode="ltGray">
            <a:xfrm>
              <a:off x="357" y="91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19" name="Rectangle 7"/>
            <p:cNvSpPr>
              <a:spLocks noChangeArrowheads="1"/>
            </p:cNvSpPr>
            <p:nvPr userDrawn="1"/>
          </p:nvSpPr>
          <p:spPr bwMode="gray">
            <a:xfrm>
              <a:off x="757" y="624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20" name="Rectangle 8"/>
            <p:cNvSpPr>
              <a:spLocks noChangeArrowheads="1"/>
            </p:cNvSpPr>
            <p:nvPr userDrawn="1"/>
          </p:nvSpPr>
          <p:spPr bwMode="gray">
            <a:xfrm>
              <a:off x="482" y="1036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</p:grpSp>
      <p:sp>
        <p:nvSpPr>
          <p:cNvPr id="645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152400"/>
            <a:ext cx="604043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645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295400"/>
            <a:ext cx="7696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</p:txBody>
      </p:sp>
      <p:sp>
        <p:nvSpPr>
          <p:cNvPr id="64526" name="Text Box 14"/>
          <p:cNvSpPr txBox="1">
            <a:spLocks noChangeArrowheads="1"/>
          </p:cNvSpPr>
          <p:nvPr userDrawn="1"/>
        </p:nvSpPr>
        <p:spPr bwMode="auto">
          <a:xfrm>
            <a:off x="8542338" y="6477000"/>
            <a:ext cx="6016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400"/>
              <a:t>p</a:t>
            </a:r>
            <a:fld id="{5BC3AA65-CAC2-4455-BE1D-91FD9CB82B3D}" type="slidenum">
              <a:rPr lang="en-US" altLang="zh-TW" sz="1400"/>
              <a:pPr/>
              <a:t>‹#›</a:t>
            </a:fld>
            <a:r>
              <a:rPr lang="en-US" altLang="zh-TW" sz="1400"/>
              <a:t>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2400" b="1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000">
          <a:solidFill>
            <a:srgbClr val="CC0000"/>
          </a:solidFill>
          <a:latin typeface="+mn-lt"/>
          <a:ea typeface="全真古印體" pitchFamily="49" charset="-12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n"/>
        <a:defRPr kumimoji="1" sz="1600">
          <a:solidFill>
            <a:schemeClr val="tx1"/>
          </a:solidFill>
          <a:latin typeface="+mn-lt"/>
          <a:ea typeface="全真中黑體" pitchFamily="49" charset="-12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1400">
          <a:solidFill>
            <a:srgbClr val="FF9900"/>
          </a:solidFill>
          <a:latin typeface="+mn-lt"/>
          <a:ea typeface="新細明體" charset="-12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5.wmf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4.wmf"/><Relationship Id="rId26" Type="http://schemas.openxmlformats.org/officeDocument/2006/relationships/image" Target="../media/image48.wmf"/><Relationship Id="rId39" Type="http://schemas.openxmlformats.org/officeDocument/2006/relationships/oleObject" Target="../embeddings/oleObject55.bin"/><Relationship Id="rId21" Type="http://schemas.openxmlformats.org/officeDocument/2006/relationships/oleObject" Target="../embeddings/oleObject46.bin"/><Relationship Id="rId34" Type="http://schemas.openxmlformats.org/officeDocument/2006/relationships/image" Target="../media/image52.wmf"/><Relationship Id="rId42" Type="http://schemas.openxmlformats.org/officeDocument/2006/relationships/image" Target="../media/image56.wmf"/><Relationship Id="rId47" Type="http://schemas.openxmlformats.org/officeDocument/2006/relationships/oleObject" Target="../embeddings/oleObject59.bin"/><Relationship Id="rId50" Type="http://schemas.openxmlformats.org/officeDocument/2006/relationships/image" Target="../media/image60.wmf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9" Type="http://schemas.openxmlformats.org/officeDocument/2006/relationships/oleObject" Target="../embeddings/oleObject50.bin"/><Relationship Id="rId11" Type="http://schemas.openxmlformats.org/officeDocument/2006/relationships/oleObject" Target="../embeddings/oleObject41.bin"/><Relationship Id="rId24" Type="http://schemas.openxmlformats.org/officeDocument/2006/relationships/image" Target="../media/image47.wmf"/><Relationship Id="rId32" Type="http://schemas.openxmlformats.org/officeDocument/2006/relationships/image" Target="../media/image51.wmf"/><Relationship Id="rId37" Type="http://schemas.openxmlformats.org/officeDocument/2006/relationships/oleObject" Target="../embeddings/oleObject54.bin"/><Relationship Id="rId40" Type="http://schemas.openxmlformats.org/officeDocument/2006/relationships/image" Target="../media/image55.wmf"/><Relationship Id="rId45" Type="http://schemas.openxmlformats.org/officeDocument/2006/relationships/oleObject" Target="../embeddings/oleObject58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23" Type="http://schemas.openxmlformats.org/officeDocument/2006/relationships/oleObject" Target="../embeddings/oleObject47.bin"/><Relationship Id="rId28" Type="http://schemas.openxmlformats.org/officeDocument/2006/relationships/image" Target="../media/image49.wmf"/><Relationship Id="rId36" Type="http://schemas.openxmlformats.org/officeDocument/2006/relationships/image" Target="../media/image53.wmf"/><Relationship Id="rId49" Type="http://schemas.openxmlformats.org/officeDocument/2006/relationships/oleObject" Target="../embeddings/oleObject60.bin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45.bin"/><Relationship Id="rId31" Type="http://schemas.openxmlformats.org/officeDocument/2006/relationships/oleObject" Target="../embeddings/oleObject51.bin"/><Relationship Id="rId44" Type="http://schemas.openxmlformats.org/officeDocument/2006/relationships/image" Target="../media/image57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2.wmf"/><Relationship Id="rId22" Type="http://schemas.openxmlformats.org/officeDocument/2006/relationships/image" Target="../media/image46.wmf"/><Relationship Id="rId27" Type="http://schemas.openxmlformats.org/officeDocument/2006/relationships/oleObject" Target="../embeddings/oleObject49.bin"/><Relationship Id="rId30" Type="http://schemas.openxmlformats.org/officeDocument/2006/relationships/image" Target="../media/image50.wmf"/><Relationship Id="rId35" Type="http://schemas.openxmlformats.org/officeDocument/2006/relationships/oleObject" Target="../embeddings/oleObject53.bin"/><Relationship Id="rId43" Type="http://schemas.openxmlformats.org/officeDocument/2006/relationships/oleObject" Target="../embeddings/oleObject57.bin"/><Relationship Id="rId48" Type="http://schemas.openxmlformats.org/officeDocument/2006/relationships/image" Target="../media/image59.wmf"/><Relationship Id="rId8" Type="http://schemas.openxmlformats.org/officeDocument/2006/relationships/image" Target="../media/image39.wmf"/><Relationship Id="rId3" Type="http://schemas.openxmlformats.org/officeDocument/2006/relationships/oleObject" Target="../embeddings/oleObject37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4.bin"/><Relationship Id="rId25" Type="http://schemas.openxmlformats.org/officeDocument/2006/relationships/oleObject" Target="../embeddings/oleObject48.bin"/><Relationship Id="rId33" Type="http://schemas.openxmlformats.org/officeDocument/2006/relationships/oleObject" Target="../embeddings/oleObject52.bin"/><Relationship Id="rId38" Type="http://schemas.openxmlformats.org/officeDocument/2006/relationships/image" Target="../media/image54.wmf"/><Relationship Id="rId46" Type="http://schemas.openxmlformats.org/officeDocument/2006/relationships/image" Target="../media/image58.wmf"/><Relationship Id="rId20" Type="http://schemas.openxmlformats.org/officeDocument/2006/relationships/image" Target="../media/image45.wmf"/><Relationship Id="rId41" Type="http://schemas.openxmlformats.org/officeDocument/2006/relationships/oleObject" Target="../embeddings/oleObject56.bin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61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6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1.wmf"/><Relationship Id="rId26" Type="http://schemas.openxmlformats.org/officeDocument/2006/relationships/oleObject" Target="../embeddings/oleObject77.bin"/><Relationship Id="rId39" Type="http://schemas.openxmlformats.org/officeDocument/2006/relationships/image" Target="../media/image79.wmf"/><Relationship Id="rId21" Type="http://schemas.openxmlformats.org/officeDocument/2006/relationships/oleObject" Target="../embeddings/oleObject73.bin"/><Relationship Id="rId34" Type="http://schemas.openxmlformats.org/officeDocument/2006/relationships/oleObject" Target="../embeddings/oleObject82.bin"/><Relationship Id="rId42" Type="http://schemas.openxmlformats.org/officeDocument/2006/relationships/oleObject" Target="../embeddings/oleObject86.bin"/><Relationship Id="rId47" Type="http://schemas.openxmlformats.org/officeDocument/2006/relationships/image" Target="../media/image83.wmf"/><Relationship Id="rId50" Type="http://schemas.openxmlformats.org/officeDocument/2006/relationships/oleObject" Target="../embeddings/oleObject90.bin"/><Relationship Id="rId55" Type="http://schemas.openxmlformats.org/officeDocument/2006/relationships/image" Target="../media/image87.wmf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0.wmf"/><Relationship Id="rId29" Type="http://schemas.openxmlformats.org/officeDocument/2006/relationships/oleObject" Target="../embeddings/oleObject79.bin"/><Relationship Id="rId11" Type="http://schemas.openxmlformats.org/officeDocument/2006/relationships/oleObject" Target="../embeddings/oleObject68.bin"/><Relationship Id="rId24" Type="http://schemas.openxmlformats.org/officeDocument/2006/relationships/oleObject" Target="../embeddings/oleObject76.bin"/><Relationship Id="rId32" Type="http://schemas.openxmlformats.org/officeDocument/2006/relationships/oleObject" Target="../embeddings/oleObject81.bin"/><Relationship Id="rId37" Type="http://schemas.openxmlformats.org/officeDocument/2006/relationships/image" Target="../media/image78.wmf"/><Relationship Id="rId40" Type="http://schemas.openxmlformats.org/officeDocument/2006/relationships/oleObject" Target="../embeddings/oleObject85.bin"/><Relationship Id="rId45" Type="http://schemas.openxmlformats.org/officeDocument/2006/relationships/image" Target="../media/image82.wmf"/><Relationship Id="rId53" Type="http://schemas.openxmlformats.org/officeDocument/2006/relationships/image" Target="../media/image86.wmf"/><Relationship Id="rId5" Type="http://schemas.openxmlformats.org/officeDocument/2006/relationships/oleObject" Target="../embeddings/oleObject65.bin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72.bin"/><Relationship Id="rId31" Type="http://schemas.openxmlformats.org/officeDocument/2006/relationships/image" Target="../media/image75.wmf"/><Relationship Id="rId44" Type="http://schemas.openxmlformats.org/officeDocument/2006/relationships/oleObject" Target="../embeddings/oleObject87.bin"/><Relationship Id="rId52" Type="http://schemas.openxmlformats.org/officeDocument/2006/relationships/oleObject" Target="../embeddings/oleObject91.bin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69.wmf"/><Relationship Id="rId22" Type="http://schemas.openxmlformats.org/officeDocument/2006/relationships/oleObject" Target="../embeddings/oleObject74.bin"/><Relationship Id="rId27" Type="http://schemas.openxmlformats.org/officeDocument/2006/relationships/image" Target="../media/image74.wmf"/><Relationship Id="rId30" Type="http://schemas.openxmlformats.org/officeDocument/2006/relationships/oleObject" Target="../embeddings/oleObject80.bin"/><Relationship Id="rId35" Type="http://schemas.openxmlformats.org/officeDocument/2006/relationships/image" Target="../media/image77.wmf"/><Relationship Id="rId43" Type="http://schemas.openxmlformats.org/officeDocument/2006/relationships/image" Target="../media/image81.wmf"/><Relationship Id="rId48" Type="http://schemas.openxmlformats.org/officeDocument/2006/relationships/oleObject" Target="../embeddings/oleObject89.bin"/><Relationship Id="rId8" Type="http://schemas.openxmlformats.org/officeDocument/2006/relationships/image" Target="../media/image66.wmf"/><Relationship Id="rId51" Type="http://schemas.openxmlformats.org/officeDocument/2006/relationships/image" Target="../media/image85.wmf"/><Relationship Id="rId3" Type="http://schemas.openxmlformats.org/officeDocument/2006/relationships/oleObject" Target="../embeddings/oleObject64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71.bin"/><Relationship Id="rId25" Type="http://schemas.openxmlformats.org/officeDocument/2006/relationships/image" Target="../media/image73.wmf"/><Relationship Id="rId33" Type="http://schemas.openxmlformats.org/officeDocument/2006/relationships/image" Target="../media/image76.wmf"/><Relationship Id="rId38" Type="http://schemas.openxmlformats.org/officeDocument/2006/relationships/oleObject" Target="../embeddings/oleObject84.bin"/><Relationship Id="rId46" Type="http://schemas.openxmlformats.org/officeDocument/2006/relationships/oleObject" Target="../embeddings/oleObject88.bin"/><Relationship Id="rId20" Type="http://schemas.openxmlformats.org/officeDocument/2006/relationships/image" Target="../media/image72.wmf"/><Relationship Id="rId41" Type="http://schemas.openxmlformats.org/officeDocument/2006/relationships/image" Target="../media/image80.wmf"/><Relationship Id="rId54" Type="http://schemas.openxmlformats.org/officeDocument/2006/relationships/oleObject" Target="../embeddings/oleObject92.bin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5.wmf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5.bin"/><Relationship Id="rId28" Type="http://schemas.openxmlformats.org/officeDocument/2006/relationships/oleObject" Target="../embeddings/oleObject78.bin"/><Relationship Id="rId36" Type="http://schemas.openxmlformats.org/officeDocument/2006/relationships/oleObject" Target="../embeddings/oleObject83.bin"/><Relationship Id="rId49" Type="http://schemas.openxmlformats.org/officeDocument/2006/relationships/image" Target="../media/image8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ChangeArrowheads="1"/>
          </p:cNvSpPr>
          <p:nvPr/>
        </p:nvSpPr>
        <p:spPr bwMode="auto">
          <a:xfrm>
            <a:off x="1066800" y="1600200"/>
            <a:ext cx="8077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/>
            <a:r>
              <a:rPr lang="en-US" altLang="zh-TW" sz="4400" b="1">
                <a:solidFill>
                  <a:srgbClr val="000099"/>
                </a:solidFill>
                <a:latin typeface="Comic Sans MS" pitchFamily="66" charset="0"/>
                <a:ea typeface="全真圓新書" pitchFamily="49" charset="-120"/>
              </a:rPr>
              <a:t>FFT(Fast Fourier Transform)</a:t>
            </a:r>
          </a:p>
        </p:txBody>
      </p:sp>
      <p:sp>
        <p:nvSpPr>
          <p:cNvPr id="349187" name="Text Box 3"/>
          <p:cNvSpPr txBox="1">
            <a:spLocks noChangeArrowheads="1"/>
          </p:cNvSpPr>
          <p:nvPr/>
        </p:nvSpPr>
        <p:spPr bwMode="auto">
          <a:xfrm>
            <a:off x="4346575" y="41148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zh-TW">
              <a:solidFill>
                <a:srgbClr val="000099"/>
              </a:solidFill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DFT</a:t>
            </a:r>
          </a:p>
          <a:p>
            <a:pPr>
              <a:buFont typeface="Wingdings" pitchFamily="2" charset="2"/>
              <a:buNone/>
            </a:pPr>
            <a:r>
              <a:rPr lang="en-US" altLang="zh-TW"/>
              <a:t>	</a:t>
            </a:r>
          </a:p>
        </p:txBody>
      </p:sp>
      <p:graphicFrame>
        <p:nvGraphicFramePr>
          <p:cNvPr id="337924" name="Object 4"/>
          <p:cNvGraphicFramePr>
            <a:graphicFrameLocks noChangeAspect="1"/>
          </p:cNvGraphicFramePr>
          <p:nvPr/>
        </p:nvGraphicFramePr>
        <p:xfrm>
          <a:off x="1371600" y="1600200"/>
          <a:ext cx="5791200" cy="336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26" name="Equation" r:id="rId3" imgW="3149280" imgH="1828800" progId="Equation.DSMT4">
                  <p:embed/>
                </p:oleObj>
              </mc:Choice>
              <mc:Fallback>
                <p:oleObj name="Equation" r:id="rId3" imgW="3149280" imgH="1828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00200"/>
                        <a:ext cx="5791200" cy="336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zh-TW"/>
              <a:t>Interpolation at the complex roots of unity:</a:t>
            </a:r>
          </a:p>
          <a:p>
            <a:pPr lvl="1">
              <a:buFont typeface="Wingdings" pitchFamily="2" charset="2"/>
              <a:buNone/>
            </a:pPr>
            <a:endParaRPr lang="en-US" altLang="zh-TW"/>
          </a:p>
        </p:txBody>
      </p:sp>
      <p:graphicFrame>
        <p:nvGraphicFramePr>
          <p:cNvPr id="339973" name="Object 5"/>
          <p:cNvGraphicFramePr>
            <a:graphicFrameLocks noChangeAspect="1"/>
          </p:cNvGraphicFramePr>
          <p:nvPr/>
        </p:nvGraphicFramePr>
        <p:xfrm>
          <a:off x="1905000" y="1905000"/>
          <a:ext cx="5943600" cy="356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75" name="Equation" r:id="rId3" imgW="2946240" imgH="1765080" progId="Equation.DSMT4">
                  <p:embed/>
                </p:oleObj>
              </mc:Choice>
              <mc:Fallback>
                <p:oleObj name="Equation" r:id="rId3" imgW="2946240" imgH="1765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905000"/>
                        <a:ext cx="5943600" cy="3560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Thm 7 </a:t>
            </a:r>
          </a:p>
        </p:txBody>
      </p:sp>
      <p:graphicFrame>
        <p:nvGraphicFramePr>
          <p:cNvPr id="340996" name="Object 4"/>
          <p:cNvGraphicFramePr>
            <a:graphicFrameLocks noChangeAspect="1"/>
          </p:cNvGraphicFramePr>
          <p:nvPr/>
        </p:nvGraphicFramePr>
        <p:xfrm>
          <a:off x="1265238" y="1738313"/>
          <a:ext cx="55483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03" name="Equation" r:id="rId3" imgW="2311200" imgH="253800" progId="Equation.DSMT4">
                  <p:embed/>
                </p:oleObj>
              </mc:Choice>
              <mc:Fallback>
                <p:oleObj name="Equation" r:id="rId3" imgW="231120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238" y="1738313"/>
                        <a:ext cx="55483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0997" name="Object 5"/>
          <p:cNvGraphicFramePr>
            <a:graphicFrameLocks noChangeAspect="1"/>
          </p:cNvGraphicFramePr>
          <p:nvPr/>
        </p:nvGraphicFramePr>
        <p:xfrm>
          <a:off x="1828800" y="2628900"/>
          <a:ext cx="5257800" cy="376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04" name="Equation" r:id="rId5" imgW="3124080" imgH="2234880" progId="Equation.DSMT4">
                  <p:embed/>
                </p:oleObj>
              </mc:Choice>
              <mc:Fallback>
                <p:oleObj name="Equation" r:id="rId5" imgW="3124080" imgH="223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628900"/>
                        <a:ext cx="5257800" cy="3760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0998" name="Text Box 6"/>
          <p:cNvSpPr txBox="1">
            <a:spLocks noChangeArrowheads="1"/>
          </p:cNvSpPr>
          <p:nvPr/>
        </p:nvSpPr>
        <p:spPr bwMode="auto">
          <a:xfrm>
            <a:off x="1447800" y="2362200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800" b="1">
                <a:solidFill>
                  <a:srgbClr val="CC0000"/>
                </a:solidFill>
              </a:rPr>
              <a:t>Pf:</a:t>
            </a:r>
          </a:p>
        </p:txBody>
      </p:sp>
      <p:sp>
        <p:nvSpPr>
          <p:cNvPr id="341000" name="Line 8"/>
          <p:cNvSpPr>
            <a:spLocks noChangeShapeType="1"/>
          </p:cNvSpPr>
          <p:nvPr/>
        </p:nvSpPr>
        <p:spPr bwMode="auto">
          <a:xfrm flipH="1">
            <a:off x="4495800" y="594360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FFT</a:t>
            </a:r>
          </a:p>
          <a:p>
            <a:pPr>
              <a:buFont typeface="Wingdings" pitchFamily="2" charset="2"/>
              <a:buNone/>
            </a:pPr>
            <a:r>
              <a:rPr lang="en-US" altLang="zh-TW"/>
              <a:t>	</a:t>
            </a:r>
          </a:p>
        </p:txBody>
      </p:sp>
      <p:graphicFrame>
        <p:nvGraphicFramePr>
          <p:cNvPr id="338948" name="Object 4"/>
          <p:cNvGraphicFramePr>
            <a:graphicFrameLocks noChangeAspect="1"/>
          </p:cNvGraphicFramePr>
          <p:nvPr/>
        </p:nvGraphicFramePr>
        <p:xfrm>
          <a:off x="1408113" y="1739900"/>
          <a:ext cx="5260975" cy="154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952" name="Equation" r:id="rId3" imgW="2514600" imgH="736560" progId="Equation.DSMT4">
                  <p:embed/>
                </p:oleObj>
              </mc:Choice>
              <mc:Fallback>
                <p:oleObj name="Equation" r:id="rId3" imgW="2514600" imgH="736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8113" y="1739900"/>
                        <a:ext cx="5260975" cy="154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949" name="Object 5"/>
          <p:cNvGraphicFramePr>
            <a:graphicFrameLocks noChangeAspect="1"/>
          </p:cNvGraphicFramePr>
          <p:nvPr/>
        </p:nvGraphicFramePr>
        <p:xfrm>
          <a:off x="1447800" y="3340100"/>
          <a:ext cx="6324600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953" name="Equation" r:id="rId5" imgW="3060360" imgH="965160" progId="Equation.DSMT4">
                  <p:embed/>
                </p:oleObj>
              </mc:Choice>
              <mc:Fallback>
                <p:oleObj name="Equation" r:id="rId5" imgW="3060360" imgH="965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40100"/>
                        <a:ext cx="6324600" cy="199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342020" name="Object 4"/>
          <p:cNvGraphicFramePr>
            <a:graphicFrameLocks noChangeAspect="1"/>
          </p:cNvGraphicFramePr>
          <p:nvPr/>
        </p:nvGraphicFramePr>
        <p:xfrm>
          <a:off x="965200" y="1066800"/>
          <a:ext cx="6148388" cy="499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22" name="Equation" r:id="rId3" imgW="3047760" imgH="2476440" progId="Equation.DSMT4">
                  <p:embed/>
                </p:oleObj>
              </mc:Choice>
              <mc:Fallback>
                <p:oleObj name="Equation" r:id="rId3" imgW="3047760" imgH="24764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066800"/>
                        <a:ext cx="6148388" cy="4995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3044" name="Object 4"/>
          <p:cNvGraphicFramePr>
            <a:graphicFrameLocks noChangeAspect="1"/>
          </p:cNvGraphicFramePr>
          <p:nvPr/>
        </p:nvGraphicFramePr>
        <p:xfrm>
          <a:off x="1600200" y="304800"/>
          <a:ext cx="3854450" cy="60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282" name="Equation" r:id="rId3" imgW="2247840" imgH="3555720" progId="Equation.DSMT4">
                  <p:embed/>
                </p:oleObj>
              </mc:Choice>
              <mc:Fallback>
                <p:oleObj name="Equation" r:id="rId3" imgW="2247840" imgH="35557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04800"/>
                        <a:ext cx="3854450" cy="609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3045" name="Text Box 5"/>
          <p:cNvSpPr txBox="1">
            <a:spLocks noChangeArrowheads="1"/>
          </p:cNvSpPr>
          <p:nvPr/>
        </p:nvSpPr>
        <p:spPr bwMode="auto">
          <a:xfrm>
            <a:off x="6842125" y="4330700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TW" altLang="en-US"/>
          </a:p>
        </p:txBody>
      </p:sp>
      <p:graphicFrame>
        <p:nvGraphicFramePr>
          <p:cNvPr id="343046" name="Object 6"/>
          <p:cNvGraphicFramePr>
            <a:graphicFrameLocks noChangeAspect="1"/>
          </p:cNvGraphicFramePr>
          <p:nvPr/>
        </p:nvGraphicFramePr>
        <p:xfrm>
          <a:off x="5334000" y="5029200"/>
          <a:ext cx="2895600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283" name="Equation" r:id="rId5" imgW="1409400" imgH="431640" progId="Equation.DSMT4">
                  <p:embed/>
                </p:oleObj>
              </mc:Choice>
              <mc:Fallback>
                <p:oleObj name="Equation" r:id="rId5" imgW="1409400" imgH="4316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029200"/>
                        <a:ext cx="2895600" cy="88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Thm 8 (Convolution thm)</a:t>
            </a:r>
          </a:p>
          <a:p>
            <a:pPr>
              <a:buFont typeface="Wingdings" pitchFamily="2" charset="2"/>
              <a:buNone/>
            </a:pPr>
            <a:r>
              <a:rPr lang="en-US" altLang="zh-TW"/>
              <a:t>	</a:t>
            </a:r>
          </a:p>
        </p:txBody>
      </p:sp>
      <p:graphicFrame>
        <p:nvGraphicFramePr>
          <p:cNvPr id="344068" name="Object 4"/>
          <p:cNvGraphicFramePr>
            <a:graphicFrameLocks noChangeAspect="1"/>
          </p:cNvGraphicFramePr>
          <p:nvPr/>
        </p:nvGraphicFramePr>
        <p:xfrm>
          <a:off x="1573213" y="1828800"/>
          <a:ext cx="4856162" cy="151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076" name="Equation" r:id="rId3" imgW="2197080" imgH="685800" progId="Equation.DSMT4">
                  <p:embed/>
                </p:oleObj>
              </mc:Choice>
              <mc:Fallback>
                <p:oleObj name="Equation" r:id="rId3" imgW="2197080" imgH="685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1828800"/>
                        <a:ext cx="4856162" cy="151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4069" name="Object 5"/>
          <p:cNvGraphicFramePr>
            <a:graphicFrameLocks noChangeAspect="1"/>
          </p:cNvGraphicFramePr>
          <p:nvPr/>
        </p:nvGraphicFramePr>
        <p:xfrm>
          <a:off x="2057400" y="4114800"/>
          <a:ext cx="5105400" cy="1144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077" name="Equation" r:id="rId5" imgW="2946240" imgH="660240" progId="Equation.DSMT4">
                  <p:embed/>
                </p:oleObj>
              </mc:Choice>
              <mc:Fallback>
                <p:oleObj name="Equation" r:id="rId5" imgW="2946240" imgH="660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114800"/>
                        <a:ext cx="5105400" cy="1144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4070" name="Text Box 6"/>
          <p:cNvSpPr txBox="1">
            <a:spLocks noChangeArrowheads="1"/>
          </p:cNvSpPr>
          <p:nvPr/>
        </p:nvSpPr>
        <p:spPr bwMode="auto">
          <a:xfrm>
            <a:off x="5029200" y="3429000"/>
            <a:ext cx="2987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800" b="1">
                <a:solidFill>
                  <a:srgbClr val="006600"/>
                </a:solidFill>
              </a:rPr>
              <a:t>Componentwise product</a:t>
            </a:r>
          </a:p>
        </p:txBody>
      </p:sp>
      <p:sp>
        <p:nvSpPr>
          <p:cNvPr id="344072" name="Line 8"/>
          <p:cNvSpPr>
            <a:spLocks noChangeShapeType="1"/>
          </p:cNvSpPr>
          <p:nvPr/>
        </p:nvSpPr>
        <p:spPr bwMode="auto">
          <a:xfrm flipH="1" flipV="1">
            <a:off x="4876800" y="3200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4073" name="Line 9"/>
          <p:cNvSpPr>
            <a:spLocks noChangeShapeType="1"/>
          </p:cNvSpPr>
          <p:nvPr/>
        </p:nvSpPr>
        <p:spPr bwMode="auto">
          <a:xfrm>
            <a:off x="4876800" y="3581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8534400" cy="6477000"/>
          </a:xfrm>
        </p:spPr>
        <p:txBody>
          <a:bodyPr/>
          <a:lstStyle/>
          <a:p>
            <a:r>
              <a:rPr lang="en-US" altLang="zh-TW"/>
              <a:t>Efficient FFT implement</a:t>
            </a:r>
          </a:p>
        </p:txBody>
      </p:sp>
      <p:graphicFrame>
        <p:nvGraphicFramePr>
          <p:cNvPr id="345092" name="Object 4"/>
          <p:cNvGraphicFramePr>
            <a:graphicFrameLocks noChangeAspect="1"/>
          </p:cNvGraphicFramePr>
          <p:nvPr/>
        </p:nvGraphicFramePr>
        <p:xfrm>
          <a:off x="1600200" y="381000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85" name="Equation" r:id="rId3" imgW="241200" imgH="241200" progId="Equation.DSMT4">
                  <p:embed/>
                </p:oleObj>
              </mc:Choice>
              <mc:Fallback>
                <p:oleObj name="Equation" r:id="rId3" imgW="24120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81000"/>
                        <a:ext cx="609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093" name="Object 5"/>
          <p:cNvGraphicFramePr>
            <a:graphicFrameLocks noChangeAspect="1"/>
          </p:cNvGraphicFramePr>
          <p:nvPr/>
        </p:nvGraphicFramePr>
        <p:xfrm>
          <a:off x="1600200" y="1752600"/>
          <a:ext cx="5064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86" name="Equation" r:id="rId5" imgW="228600" imgH="241200" progId="Equation.DSMT4">
                  <p:embed/>
                </p:oleObj>
              </mc:Choice>
              <mc:Fallback>
                <p:oleObj name="Equation" r:id="rId5" imgW="228600" imgH="241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752600"/>
                        <a:ext cx="5064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094" name="Object 6"/>
          <p:cNvGraphicFramePr>
            <a:graphicFrameLocks noChangeAspect="1"/>
          </p:cNvGraphicFramePr>
          <p:nvPr/>
        </p:nvGraphicFramePr>
        <p:xfrm>
          <a:off x="2209800" y="1219200"/>
          <a:ext cx="4492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87" name="Equation" r:id="rId7" imgW="203040" imgH="241200" progId="Equation.DSMT4">
                  <p:embed/>
                </p:oleObj>
              </mc:Choice>
              <mc:Fallback>
                <p:oleObj name="Equation" r:id="rId7" imgW="20304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19200"/>
                        <a:ext cx="4492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095" name="Object 7"/>
          <p:cNvGraphicFramePr>
            <a:graphicFrameLocks noChangeAspect="1"/>
          </p:cNvGraphicFramePr>
          <p:nvPr/>
        </p:nvGraphicFramePr>
        <p:xfrm>
          <a:off x="4724400" y="457200"/>
          <a:ext cx="1828800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88" name="Equation" r:id="rId9" imgW="736560" imgH="241200" progId="Equation.DSMT4">
                  <p:embed/>
                </p:oleObj>
              </mc:Choice>
              <mc:Fallback>
                <p:oleObj name="Equation" r:id="rId9" imgW="736560" imgH="241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57200"/>
                        <a:ext cx="1828800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096" name="Object 8"/>
          <p:cNvGraphicFramePr>
            <a:graphicFrameLocks noChangeAspect="1"/>
          </p:cNvGraphicFramePr>
          <p:nvPr/>
        </p:nvGraphicFramePr>
        <p:xfrm>
          <a:off x="4800600" y="1828800"/>
          <a:ext cx="1828800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89" name="Equation" r:id="rId11" imgW="736560" imgH="241200" progId="Equation.DSMT4">
                  <p:embed/>
                </p:oleObj>
              </mc:Choice>
              <mc:Fallback>
                <p:oleObj name="Equation" r:id="rId11" imgW="736560" imgH="241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828800"/>
                        <a:ext cx="1828800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099" name="Object 11"/>
          <p:cNvGraphicFramePr>
            <a:graphicFrameLocks noChangeAspect="1"/>
          </p:cNvGraphicFramePr>
          <p:nvPr/>
        </p:nvGraphicFramePr>
        <p:xfrm>
          <a:off x="3810000" y="520700"/>
          <a:ext cx="508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90" name="Equation" r:id="rId13" imgW="164880" imgH="177480" progId="Equation.DSMT4">
                  <p:embed/>
                </p:oleObj>
              </mc:Choice>
              <mc:Fallback>
                <p:oleObj name="Equation" r:id="rId13" imgW="16488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20700"/>
                        <a:ext cx="5080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5101" name="Line 13"/>
          <p:cNvSpPr>
            <a:spLocks noChangeShapeType="1"/>
          </p:cNvSpPr>
          <p:nvPr/>
        </p:nvSpPr>
        <p:spPr bwMode="auto">
          <a:xfrm>
            <a:off x="2057400" y="2133600"/>
            <a:ext cx="533400" cy="158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02" name="Oval 14"/>
          <p:cNvSpPr>
            <a:spLocks noChangeArrowheads="1"/>
          </p:cNvSpPr>
          <p:nvPr/>
        </p:nvSpPr>
        <p:spPr bwMode="auto">
          <a:xfrm>
            <a:off x="2590800" y="1981200"/>
            <a:ext cx="304800" cy="304800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/>
          </a:p>
        </p:txBody>
      </p:sp>
      <p:sp>
        <p:nvSpPr>
          <p:cNvPr id="345103" name="Oval 15"/>
          <p:cNvSpPr>
            <a:spLocks noChangeArrowheads="1"/>
          </p:cNvSpPr>
          <p:nvPr/>
        </p:nvSpPr>
        <p:spPr bwMode="auto">
          <a:xfrm>
            <a:off x="2701925" y="2082800"/>
            <a:ext cx="74613" cy="7461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5104" name="Oval 16"/>
          <p:cNvSpPr>
            <a:spLocks noChangeArrowheads="1"/>
          </p:cNvSpPr>
          <p:nvPr/>
        </p:nvSpPr>
        <p:spPr bwMode="auto">
          <a:xfrm>
            <a:off x="3962400" y="1981200"/>
            <a:ext cx="304800" cy="304800"/>
          </a:xfrm>
          <a:prstGeom prst="ellips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en-US"/>
          </a:p>
        </p:txBody>
      </p:sp>
      <p:sp>
        <p:nvSpPr>
          <p:cNvPr id="345105" name="Line 17"/>
          <p:cNvSpPr>
            <a:spLocks noChangeShapeType="1"/>
          </p:cNvSpPr>
          <p:nvPr/>
        </p:nvSpPr>
        <p:spPr bwMode="auto">
          <a:xfrm>
            <a:off x="4038600" y="2133600"/>
            <a:ext cx="1524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06" name="Line 18"/>
          <p:cNvSpPr>
            <a:spLocks noChangeShapeType="1"/>
          </p:cNvSpPr>
          <p:nvPr/>
        </p:nvSpPr>
        <p:spPr bwMode="auto">
          <a:xfrm>
            <a:off x="2895600" y="2133600"/>
            <a:ext cx="1066800" cy="158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07" name="Line 19"/>
          <p:cNvSpPr>
            <a:spLocks noChangeShapeType="1"/>
          </p:cNvSpPr>
          <p:nvPr/>
        </p:nvSpPr>
        <p:spPr bwMode="auto">
          <a:xfrm>
            <a:off x="3352800" y="762000"/>
            <a:ext cx="762000" cy="1219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08" name="Line 20"/>
          <p:cNvSpPr>
            <a:spLocks noChangeShapeType="1"/>
          </p:cNvSpPr>
          <p:nvPr/>
        </p:nvSpPr>
        <p:spPr bwMode="auto">
          <a:xfrm flipV="1">
            <a:off x="3352800" y="914400"/>
            <a:ext cx="685800" cy="1219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09" name="Line 21"/>
          <p:cNvSpPr>
            <a:spLocks noChangeShapeType="1"/>
          </p:cNvSpPr>
          <p:nvPr/>
        </p:nvSpPr>
        <p:spPr bwMode="auto">
          <a:xfrm>
            <a:off x="4267200" y="2133600"/>
            <a:ext cx="457200" cy="1588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11" name="Line 23"/>
          <p:cNvSpPr>
            <a:spLocks noChangeShapeType="1"/>
          </p:cNvSpPr>
          <p:nvPr/>
        </p:nvSpPr>
        <p:spPr bwMode="auto">
          <a:xfrm>
            <a:off x="2590800" y="1524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12" name="Line 24"/>
          <p:cNvSpPr>
            <a:spLocks noChangeShapeType="1"/>
          </p:cNvSpPr>
          <p:nvPr/>
        </p:nvSpPr>
        <p:spPr bwMode="auto">
          <a:xfrm flipH="1">
            <a:off x="2743200" y="152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13" name="Line 25"/>
          <p:cNvSpPr>
            <a:spLocks noChangeShapeType="1"/>
          </p:cNvSpPr>
          <p:nvPr/>
        </p:nvSpPr>
        <p:spPr bwMode="auto">
          <a:xfrm>
            <a:off x="4191000" y="762000"/>
            <a:ext cx="5334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14" name="Line 26"/>
          <p:cNvSpPr>
            <a:spLocks noChangeShapeType="1"/>
          </p:cNvSpPr>
          <p:nvPr/>
        </p:nvSpPr>
        <p:spPr bwMode="auto">
          <a:xfrm>
            <a:off x="2133600" y="762000"/>
            <a:ext cx="6096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15" name="Line 27"/>
          <p:cNvSpPr>
            <a:spLocks noChangeShapeType="1"/>
          </p:cNvSpPr>
          <p:nvPr/>
        </p:nvSpPr>
        <p:spPr bwMode="auto">
          <a:xfrm>
            <a:off x="2743200" y="762000"/>
            <a:ext cx="11430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345116" name="Object 28"/>
          <p:cNvGraphicFramePr>
            <a:graphicFrameLocks noChangeAspect="1"/>
          </p:cNvGraphicFramePr>
          <p:nvPr/>
        </p:nvGraphicFramePr>
        <p:xfrm>
          <a:off x="2513013" y="2514600"/>
          <a:ext cx="30480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91" name="Equation" r:id="rId15" imgW="1600200" imgH="228600" progId="Equation.DSMT4">
                  <p:embed/>
                </p:oleObj>
              </mc:Choice>
              <mc:Fallback>
                <p:oleObj name="Equation" r:id="rId15" imgW="1600200" imgH="2286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3013" y="2514600"/>
                        <a:ext cx="304800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17" name="Object 29"/>
          <p:cNvGraphicFramePr>
            <a:graphicFrameLocks noChangeAspect="1"/>
          </p:cNvGraphicFramePr>
          <p:nvPr/>
        </p:nvGraphicFramePr>
        <p:xfrm>
          <a:off x="2055813" y="2971800"/>
          <a:ext cx="16446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92" name="Equation" r:id="rId17" imgW="863280" imgH="228600" progId="Equation.DSMT4">
                  <p:embed/>
                </p:oleObj>
              </mc:Choice>
              <mc:Fallback>
                <p:oleObj name="Equation" r:id="rId17" imgW="863280" imgH="2286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813" y="2971800"/>
                        <a:ext cx="16446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18" name="Object 30"/>
          <p:cNvGraphicFramePr>
            <a:graphicFrameLocks noChangeAspect="1"/>
          </p:cNvGraphicFramePr>
          <p:nvPr/>
        </p:nvGraphicFramePr>
        <p:xfrm>
          <a:off x="4570413" y="2971800"/>
          <a:ext cx="15970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93" name="Equation" r:id="rId19" imgW="838080" imgH="228600" progId="Equation.DSMT4">
                  <p:embed/>
                </p:oleObj>
              </mc:Choice>
              <mc:Fallback>
                <p:oleObj name="Equation" r:id="rId19" imgW="838080" imgH="2286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0413" y="2971800"/>
                        <a:ext cx="15970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20" name="Object 32"/>
          <p:cNvGraphicFramePr>
            <a:graphicFrameLocks noChangeAspect="1"/>
          </p:cNvGraphicFramePr>
          <p:nvPr/>
        </p:nvGraphicFramePr>
        <p:xfrm>
          <a:off x="2894013" y="3429000"/>
          <a:ext cx="91916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94" name="Equation" r:id="rId21" imgW="482400" imgH="228600" progId="Equation.DSMT4">
                  <p:embed/>
                </p:oleObj>
              </mc:Choice>
              <mc:Fallback>
                <p:oleObj name="Equation" r:id="rId21" imgW="482400" imgH="2286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4013" y="3429000"/>
                        <a:ext cx="919162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21" name="Object 33"/>
          <p:cNvGraphicFramePr>
            <a:graphicFrameLocks noChangeAspect="1"/>
          </p:cNvGraphicFramePr>
          <p:nvPr/>
        </p:nvGraphicFramePr>
        <p:xfrm>
          <a:off x="4265613" y="3451225"/>
          <a:ext cx="8699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95" name="Equation" r:id="rId23" imgW="457200" imgH="228600" progId="Equation.DSMT4">
                  <p:embed/>
                </p:oleObj>
              </mc:Choice>
              <mc:Fallback>
                <p:oleObj name="Equation" r:id="rId23" imgW="457200" imgH="2286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5613" y="3451225"/>
                        <a:ext cx="8699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22" name="Object 34"/>
          <p:cNvGraphicFramePr>
            <a:graphicFrameLocks noChangeAspect="1"/>
          </p:cNvGraphicFramePr>
          <p:nvPr/>
        </p:nvGraphicFramePr>
        <p:xfrm>
          <a:off x="5486400" y="3451225"/>
          <a:ext cx="8953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96" name="Equation" r:id="rId25" imgW="469800" imgH="228600" progId="Equation.DSMT4">
                  <p:embed/>
                </p:oleObj>
              </mc:Choice>
              <mc:Fallback>
                <p:oleObj name="Equation" r:id="rId25" imgW="469800" imgH="2286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451225"/>
                        <a:ext cx="8953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23" name="Object 35"/>
          <p:cNvGraphicFramePr>
            <a:graphicFrameLocks noChangeAspect="1"/>
          </p:cNvGraphicFramePr>
          <p:nvPr/>
        </p:nvGraphicFramePr>
        <p:xfrm>
          <a:off x="1670050" y="3429000"/>
          <a:ext cx="91916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97" name="Equation" r:id="rId27" imgW="482400" imgH="228600" progId="Equation.DSMT4">
                  <p:embed/>
                </p:oleObj>
              </mc:Choice>
              <mc:Fallback>
                <p:oleObj name="Equation" r:id="rId27" imgW="482400" imgH="2286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3429000"/>
                        <a:ext cx="919163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29" name="Object 41"/>
          <p:cNvGraphicFramePr>
            <a:graphicFrameLocks noChangeAspect="1"/>
          </p:cNvGraphicFramePr>
          <p:nvPr/>
        </p:nvGraphicFramePr>
        <p:xfrm>
          <a:off x="5408613" y="3951288"/>
          <a:ext cx="50800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98" name="Equation" r:id="rId29" imgW="266400" imgH="406080" progId="Equation.DSMT4">
                  <p:embed/>
                </p:oleObj>
              </mc:Choice>
              <mc:Fallback>
                <p:oleObj name="Equation" r:id="rId29" imgW="266400" imgH="40608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8613" y="3951288"/>
                        <a:ext cx="508000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31" name="Object 43"/>
          <p:cNvGraphicFramePr>
            <a:graphicFrameLocks noChangeAspect="1"/>
          </p:cNvGraphicFramePr>
          <p:nvPr/>
        </p:nvGraphicFramePr>
        <p:xfrm>
          <a:off x="6096000" y="3951288"/>
          <a:ext cx="458788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199" name="Equation" r:id="rId31" imgW="241200" imgH="406080" progId="Equation.DSMT4">
                  <p:embed/>
                </p:oleObj>
              </mc:Choice>
              <mc:Fallback>
                <p:oleObj name="Equation" r:id="rId31" imgW="241200" imgH="40608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951288"/>
                        <a:ext cx="458788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32" name="Object 44"/>
          <p:cNvGraphicFramePr>
            <a:graphicFrameLocks noChangeAspect="1"/>
          </p:cNvGraphicFramePr>
          <p:nvPr/>
        </p:nvGraphicFramePr>
        <p:xfrm>
          <a:off x="4799013" y="3951288"/>
          <a:ext cx="460375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200" name="Equation" r:id="rId33" imgW="241200" imgH="406080" progId="Equation.DSMT4">
                  <p:embed/>
                </p:oleObj>
              </mc:Choice>
              <mc:Fallback>
                <p:oleObj name="Equation" r:id="rId33" imgW="241200" imgH="40608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9013" y="3951288"/>
                        <a:ext cx="460375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33" name="Object 45"/>
          <p:cNvGraphicFramePr>
            <a:graphicFrameLocks noChangeAspect="1"/>
          </p:cNvGraphicFramePr>
          <p:nvPr/>
        </p:nvGraphicFramePr>
        <p:xfrm>
          <a:off x="4113213" y="3951288"/>
          <a:ext cx="50800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201" name="Equation" r:id="rId35" imgW="266400" imgH="406080" progId="Equation.DSMT4">
                  <p:embed/>
                </p:oleObj>
              </mc:Choice>
              <mc:Fallback>
                <p:oleObj name="Equation" r:id="rId35" imgW="266400" imgH="40608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3213" y="3951288"/>
                        <a:ext cx="508000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34" name="Object 46"/>
          <p:cNvGraphicFramePr>
            <a:graphicFrameLocks noChangeAspect="1"/>
          </p:cNvGraphicFramePr>
          <p:nvPr/>
        </p:nvGraphicFramePr>
        <p:xfrm>
          <a:off x="3427413" y="3951288"/>
          <a:ext cx="4841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202" name="Equation" r:id="rId37" imgW="253800" imgH="406080" progId="Equation.DSMT4">
                  <p:embed/>
                </p:oleObj>
              </mc:Choice>
              <mc:Fallback>
                <p:oleObj name="Equation" r:id="rId37" imgW="253800" imgH="40608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413" y="3951288"/>
                        <a:ext cx="484187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35" name="Object 47"/>
          <p:cNvGraphicFramePr>
            <a:graphicFrameLocks noChangeAspect="1"/>
          </p:cNvGraphicFramePr>
          <p:nvPr/>
        </p:nvGraphicFramePr>
        <p:xfrm>
          <a:off x="2665413" y="3951288"/>
          <a:ext cx="531812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203" name="Equation" r:id="rId39" imgW="279360" imgH="406080" progId="Equation.DSMT4">
                  <p:embed/>
                </p:oleObj>
              </mc:Choice>
              <mc:Fallback>
                <p:oleObj name="Equation" r:id="rId39" imgW="279360" imgH="40608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5413" y="3951288"/>
                        <a:ext cx="531812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36" name="Object 48"/>
          <p:cNvGraphicFramePr>
            <a:graphicFrameLocks noChangeAspect="1"/>
          </p:cNvGraphicFramePr>
          <p:nvPr/>
        </p:nvGraphicFramePr>
        <p:xfrm>
          <a:off x="2030413" y="3951288"/>
          <a:ext cx="48260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204" name="Equation" r:id="rId41" imgW="253800" imgH="406080" progId="Equation.DSMT4">
                  <p:embed/>
                </p:oleObj>
              </mc:Choice>
              <mc:Fallback>
                <p:oleObj name="Equation" r:id="rId41" imgW="253800" imgH="40608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3" y="3951288"/>
                        <a:ext cx="482600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37" name="Object 49"/>
          <p:cNvGraphicFramePr>
            <a:graphicFrameLocks noChangeAspect="1"/>
          </p:cNvGraphicFramePr>
          <p:nvPr/>
        </p:nvGraphicFramePr>
        <p:xfrm>
          <a:off x="1371600" y="3951288"/>
          <a:ext cx="531813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205" name="Equation" r:id="rId43" imgW="279360" imgH="406080" progId="Equation.DSMT4">
                  <p:embed/>
                </p:oleObj>
              </mc:Choice>
              <mc:Fallback>
                <p:oleObj name="Equation" r:id="rId43" imgW="279360" imgH="40608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951288"/>
                        <a:ext cx="531813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5138" name="Line 50"/>
          <p:cNvSpPr>
            <a:spLocks noChangeShapeType="1"/>
          </p:cNvSpPr>
          <p:nvPr/>
        </p:nvSpPr>
        <p:spPr bwMode="auto">
          <a:xfrm flipH="1">
            <a:off x="1752600" y="3810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39" name="Line 51"/>
          <p:cNvSpPr>
            <a:spLocks noChangeShapeType="1"/>
          </p:cNvSpPr>
          <p:nvPr/>
        </p:nvSpPr>
        <p:spPr bwMode="auto">
          <a:xfrm>
            <a:off x="2133600" y="3810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40" name="Line 52"/>
          <p:cNvSpPr>
            <a:spLocks noChangeShapeType="1"/>
          </p:cNvSpPr>
          <p:nvPr/>
        </p:nvSpPr>
        <p:spPr bwMode="auto">
          <a:xfrm flipH="1">
            <a:off x="2286000" y="3352800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41" name="Line 53"/>
          <p:cNvSpPr>
            <a:spLocks noChangeShapeType="1"/>
          </p:cNvSpPr>
          <p:nvPr/>
        </p:nvSpPr>
        <p:spPr bwMode="auto">
          <a:xfrm>
            <a:off x="2971800" y="3352800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43" name="Line 55"/>
          <p:cNvSpPr>
            <a:spLocks noChangeShapeType="1"/>
          </p:cNvSpPr>
          <p:nvPr/>
        </p:nvSpPr>
        <p:spPr bwMode="auto">
          <a:xfrm flipH="1">
            <a:off x="2895600" y="28956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44" name="Line 56"/>
          <p:cNvSpPr>
            <a:spLocks noChangeShapeType="1"/>
          </p:cNvSpPr>
          <p:nvPr/>
        </p:nvSpPr>
        <p:spPr bwMode="auto">
          <a:xfrm>
            <a:off x="4114800" y="2895600"/>
            <a:ext cx="1143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45" name="Line 57"/>
          <p:cNvSpPr>
            <a:spLocks noChangeShapeType="1"/>
          </p:cNvSpPr>
          <p:nvPr/>
        </p:nvSpPr>
        <p:spPr bwMode="auto">
          <a:xfrm flipH="1">
            <a:off x="2971800" y="38100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46" name="Line 58"/>
          <p:cNvSpPr>
            <a:spLocks noChangeShapeType="1"/>
          </p:cNvSpPr>
          <p:nvPr/>
        </p:nvSpPr>
        <p:spPr bwMode="auto">
          <a:xfrm>
            <a:off x="3429000" y="38100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47" name="Line 59"/>
          <p:cNvSpPr>
            <a:spLocks noChangeShapeType="1"/>
          </p:cNvSpPr>
          <p:nvPr/>
        </p:nvSpPr>
        <p:spPr bwMode="auto">
          <a:xfrm flipH="1">
            <a:off x="4419600" y="38100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48" name="Line 60"/>
          <p:cNvSpPr>
            <a:spLocks noChangeShapeType="1"/>
          </p:cNvSpPr>
          <p:nvPr/>
        </p:nvSpPr>
        <p:spPr bwMode="auto">
          <a:xfrm>
            <a:off x="4800600" y="38100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51" name="Line 63"/>
          <p:cNvSpPr>
            <a:spLocks noChangeShapeType="1"/>
          </p:cNvSpPr>
          <p:nvPr/>
        </p:nvSpPr>
        <p:spPr bwMode="auto">
          <a:xfrm flipH="1">
            <a:off x="5715000" y="38100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52" name="Line 64"/>
          <p:cNvSpPr>
            <a:spLocks noChangeShapeType="1"/>
          </p:cNvSpPr>
          <p:nvPr/>
        </p:nvSpPr>
        <p:spPr bwMode="auto">
          <a:xfrm>
            <a:off x="5943600" y="38100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53" name="Line 65"/>
          <p:cNvSpPr>
            <a:spLocks noChangeShapeType="1"/>
          </p:cNvSpPr>
          <p:nvPr/>
        </p:nvSpPr>
        <p:spPr bwMode="auto">
          <a:xfrm flipH="1">
            <a:off x="4800600" y="33528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54" name="Line 66"/>
          <p:cNvSpPr>
            <a:spLocks noChangeShapeType="1"/>
          </p:cNvSpPr>
          <p:nvPr/>
        </p:nvSpPr>
        <p:spPr bwMode="auto">
          <a:xfrm>
            <a:off x="5410200" y="33528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345155" name="Object 67"/>
          <p:cNvGraphicFramePr>
            <a:graphicFrameLocks noChangeAspect="1"/>
          </p:cNvGraphicFramePr>
          <p:nvPr/>
        </p:nvGraphicFramePr>
        <p:xfrm>
          <a:off x="1643063" y="4745038"/>
          <a:ext cx="5105400" cy="202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206" name="Equation" r:id="rId45" imgW="3581280" imgH="1422360" progId="Equation.DSMT4">
                  <p:embed/>
                </p:oleObj>
              </mc:Choice>
              <mc:Fallback>
                <p:oleObj name="Equation" r:id="rId45" imgW="3581280" imgH="1422360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4745038"/>
                        <a:ext cx="5105400" cy="2027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56" name="Object 68"/>
          <p:cNvGraphicFramePr>
            <a:graphicFrameLocks noChangeAspect="1"/>
          </p:cNvGraphicFramePr>
          <p:nvPr/>
        </p:nvGraphicFramePr>
        <p:xfrm>
          <a:off x="2209800" y="6096000"/>
          <a:ext cx="3810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207" name="Equation" r:id="rId47" imgW="241200" imgH="228600" progId="Equation.DSMT4">
                  <p:embed/>
                </p:oleObj>
              </mc:Choice>
              <mc:Fallback>
                <p:oleObj name="Equation" r:id="rId47" imgW="241200" imgH="228600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6096000"/>
                        <a:ext cx="38100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58" name="Object 70"/>
          <p:cNvGraphicFramePr>
            <a:graphicFrameLocks noChangeAspect="1"/>
          </p:cNvGraphicFramePr>
          <p:nvPr/>
        </p:nvGraphicFramePr>
        <p:xfrm>
          <a:off x="6638925" y="5791200"/>
          <a:ext cx="36195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5208" name="Equation" r:id="rId49" imgW="228600" imgH="228600" progId="Equation.DSMT4">
                  <p:embed/>
                </p:oleObj>
              </mc:Choice>
              <mc:Fallback>
                <p:oleObj name="Equation" r:id="rId49" imgW="228600" imgH="228600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925" y="5791200"/>
                        <a:ext cx="36195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5159" name="Line 71"/>
          <p:cNvSpPr>
            <a:spLocks noChangeShapeType="1"/>
          </p:cNvSpPr>
          <p:nvPr/>
        </p:nvSpPr>
        <p:spPr bwMode="auto">
          <a:xfrm flipV="1">
            <a:off x="2590800" y="6248400"/>
            <a:ext cx="304800" cy="762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5160" name="Line 72"/>
          <p:cNvSpPr>
            <a:spLocks noChangeShapeType="1"/>
          </p:cNvSpPr>
          <p:nvPr/>
        </p:nvSpPr>
        <p:spPr bwMode="auto">
          <a:xfrm flipH="1">
            <a:off x="6324600" y="6019800"/>
            <a:ext cx="304800" cy="152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6116" name="Object 4"/>
          <p:cNvGraphicFramePr>
            <a:graphicFrameLocks noChangeAspect="1"/>
          </p:cNvGraphicFramePr>
          <p:nvPr/>
        </p:nvGraphicFramePr>
        <p:xfrm>
          <a:off x="2362200" y="228600"/>
          <a:ext cx="3884613" cy="624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6118" name="Equation" r:id="rId3" imgW="2006280" imgH="3225600" progId="Equation.DSMT4">
                  <p:embed/>
                </p:oleObj>
              </mc:Choice>
              <mc:Fallback>
                <p:oleObj name="Equation" r:id="rId3" imgW="2006280" imgH="3225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28600"/>
                        <a:ext cx="3884613" cy="624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347140" name="Object 4"/>
          <p:cNvGraphicFramePr>
            <a:graphicFrameLocks noChangeAspect="1"/>
          </p:cNvGraphicFramePr>
          <p:nvPr/>
        </p:nvGraphicFramePr>
        <p:xfrm>
          <a:off x="1371600" y="1200150"/>
          <a:ext cx="3167063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144" name="Equation" r:id="rId3" imgW="2095200" imgH="3429000" progId="Equation.DSMT4">
                  <p:embed/>
                </p:oleObj>
              </mc:Choice>
              <mc:Fallback>
                <p:oleObj name="Equation" r:id="rId3" imgW="2095200" imgH="3429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200150"/>
                        <a:ext cx="3167063" cy="518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7141" name="Object 5"/>
          <p:cNvGraphicFramePr>
            <a:graphicFrameLocks noChangeAspect="1"/>
          </p:cNvGraphicFramePr>
          <p:nvPr/>
        </p:nvGraphicFramePr>
        <p:xfrm>
          <a:off x="4876800" y="2057400"/>
          <a:ext cx="2819400" cy="215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145" name="Equation" r:id="rId5" imgW="2057400" imgH="1574640" progId="Equation.DSMT4">
                  <p:embed/>
                </p:oleObj>
              </mc:Choice>
              <mc:Fallback>
                <p:oleObj name="Equation" r:id="rId5" imgW="2057400" imgH="1574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057400"/>
                        <a:ext cx="2819400" cy="2157413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FFT</a:t>
            </a:r>
          </a:p>
        </p:txBody>
      </p:sp>
      <p:graphicFrame>
        <p:nvGraphicFramePr>
          <p:cNvPr id="329732" name="Object 4"/>
          <p:cNvGraphicFramePr>
            <a:graphicFrameLocks noChangeAspect="1"/>
          </p:cNvGraphicFramePr>
          <p:nvPr/>
        </p:nvGraphicFramePr>
        <p:xfrm>
          <a:off x="1425575" y="1763713"/>
          <a:ext cx="5761038" cy="263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736" name="Equation" r:id="rId3" imgW="3085920" imgH="1409400" progId="Equation.DSMT4">
                  <p:embed/>
                </p:oleObj>
              </mc:Choice>
              <mc:Fallback>
                <p:oleObj name="Equation" r:id="rId3" imgW="3085920" imgH="1409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5575" y="1763713"/>
                        <a:ext cx="5761038" cy="2632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9733" name="Text Box 5"/>
          <p:cNvSpPr txBox="1">
            <a:spLocks noChangeArrowheads="1"/>
          </p:cNvSpPr>
          <p:nvPr/>
        </p:nvSpPr>
        <p:spPr bwMode="auto">
          <a:xfrm>
            <a:off x="1585913" y="4876800"/>
            <a:ext cx="34401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altLang="zh-TW" sz="1800" b="1">
                <a:solidFill>
                  <a:srgbClr val="006600"/>
                </a:solidFill>
              </a:rPr>
              <a:t>Coefficient representation: </a:t>
            </a:r>
          </a:p>
        </p:txBody>
      </p:sp>
      <p:sp>
        <p:nvSpPr>
          <p:cNvPr id="329734" name="Text Box 6"/>
          <p:cNvSpPr txBox="1">
            <a:spLocks noChangeArrowheads="1"/>
          </p:cNvSpPr>
          <p:nvPr/>
        </p:nvSpPr>
        <p:spPr bwMode="auto">
          <a:xfrm>
            <a:off x="2295525" y="5226050"/>
            <a:ext cx="2566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>
                <a:solidFill>
                  <a:srgbClr val="000099"/>
                </a:solidFill>
              </a:rPr>
              <a:t>How to evaluate A(x</a:t>
            </a:r>
            <a:r>
              <a:rPr lang="en-US" altLang="zh-TW" b="1" baseline="-25000">
                <a:solidFill>
                  <a:srgbClr val="000099"/>
                </a:solidFill>
              </a:rPr>
              <a:t>0</a:t>
            </a:r>
            <a:r>
              <a:rPr lang="en-US" altLang="zh-TW" b="1">
                <a:solidFill>
                  <a:srgbClr val="000099"/>
                </a:solidFill>
              </a:rPr>
              <a:t>)?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92" name="Group 32"/>
          <p:cNvGrpSpPr>
            <a:grpSpLocks/>
          </p:cNvGrpSpPr>
          <p:nvPr/>
        </p:nvGrpSpPr>
        <p:grpSpPr bwMode="auto">
          <a:xfrm>
            <a:off x="990600" y="381000"/>
            <a:ext cx="304800" cy="4648200"/>
            <a:chOff x="624" y="768"/>
            <a:chExt cx="192" cy="2928"/>
          </a:xfrm>
        </p:grpSpPr>
        <p:graphicFrame>
          <p:nvGraphicFramePr>
            <p:cNvPr id="348164" name="Object 4"/>
            <p:cNvGraphicFramePr>
              <a:graphicFrameLocks noChangeAspect="1"/>
            </p:cNvGraphicFramePr>
            <p:nvPr/>
          </p:nvGraphicFramePr>
          <p:xfrm>
            <a:off x="624" y="768"/>
            <a:ext cx="17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467" name="Equation" r:id="rId3" imgW="164880" imgH="228600" progId="Equation.DSMT4">
                    <p:embed/>
                  </p:oleObj>
                </mc:Choice>
                <mc:Fallback>
                  <p:oleObj name="Equation" r:id="rId3" imgW="164880" imgH="22860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768"/>
                          <a:ext cx="173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8165" name="Object 5"/>
            <p:cNvGraphicFramePr>
              <a:graphicFrameLocks noChangeAspect="1"/>
            </p:cNvGraphicFramePr>
            <p:nvPr/>
          </p:nvGraphicFramePr>
          <p:xfrm>
            <a:off x="624" y="1104"/>
            <a:ext cx="160" cy="2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468" name="Equation" r:id="rId5" imgW="152280" imgH="215640" progId="Equation.DSMT4">
                    <p:embed/>
                  </p:oleObj>
                </mc:Choice>
                <mc:Fallback>
                  <p:oleObj name="Equation" r:id="rId5" imgW="152280" imgH="21564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1104"/>
                          <a:ext cx="160" cy="2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8166" name="Object 6"/>
            <p:cNvGraphicFramePr>
              <a:graphicFrameLocks noChangeAspect="1"/>
            </p:cNvGraphicFramePr>
            <p:nvPr/>
          </p:nvGraphicFramePr>
          <p:xfrm>
            <a:off x="624" y="1536"/>
            <a:ext cx="173" cy="2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469" name="Equation" r:id="rId7" imgW="164880" imgH="215640" progId="Equation.DSMT4">
                    <p:embed/>
                  </p:oleObj>
                </mc:Choice>
                <mc:Fallback>
                  <p:oleObj name="Equation" r:id="rId7" imgW="164880" imgH="21564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1536"/>
                          <a:ext cx="173" cy="2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8167" name="Object 7"/>
            <p:cNvGraphicFramePr>
              <a:graphicFrameLocks noChangeAspect="1"/>
            </p:cNvGraphicFramePr>
            <p:nvPr/>
          </p:nvGraphicFramePr>
          <p:xfrm>
            <a:off x="624" y="2318"/>
            <a:ext cx="173" cy="2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470" name="Equation" r:id="rId9" imgW="164880" imgH="215640" progId="Equation.DSMT4">
                    <p:embed/>
                  </p:oleObj>
                </mc:Choice>
                <mc:Fallback>
                  <p:oleObj name="Equation" r:id="rId9" imgW="164880" imgH="21564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2318"/>
                          <a:ext cx="173" cy="2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8168" name="Object 8"/>
            <p:cNvGraphicFramePr>
              <a:graphicFrameLocks noChangeAspect="1"/>
            </p:cNvGraphicFramePr>
            <p:nvPr/>
          </p:nvGraphicFramePr>
          <p:xfrm>
            <a:off x="624" y="1968"/>
            <a:ext cx="17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471" name="Equation" r:id="rId11" imgW="164880" imgH="228600" progId="Equation.DSMT4">
                    <p:embed/>
                  </p:oleObj>
                </mc:Choice>
                <mc:Fallback>
                  <p:oleObj name="Equation" r:id="rId11" imgW="164880" imgH="228600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1968"/>
                          <a:ext cx="173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8169" name="Object 9"/>
            <p:cNvGraphicFramePr>
              <a:graphicFrameLocks noChangeAspect="1"/>
            </p:cNvGraphicFramePr>
            <p:nvPr/>
          </p:nvGraphicFramePr>
          <p:xfrm>
            <a:off x="643" y="2688"/>
            <a:ext cx="17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472" name="Equation" r:id="rId13" imgW="164880" imgH="228600" progId="Equation.DSMT4">
                    <p:embed/>
                  </p:oleObj>
                </mc:Choice>
                <mc:Fallback>
                  <p:oleObj name="Equation" r:id="rId13" imgW="164880" imgH="228600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3" y="2688"/>
                          <a:ext cx="173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8170" name="Object 10"/>
            <p:cNvGraphicFramePr>
              <a:graphicFrameLocks noChangeAspect="1"/>
            </p:cNvGraphicFramePr>
            <p:nvPr/>
          </p:nvGraphicFramePr>
          <p:xfrm>
            <a:off x="624" y="3072"/>
            <a:ext cx="17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473" name="Equation" r:id="rId15" imgW="164880" imgH="228600" progId="Equation.DSMT4">
                    <p:embed/>
                  </p:oleObj>
                </mc:Choice>
                <mc:Fallback>
                  <p:oleObj name="Equation" r:id="rId15" imgW="164880" imgH="228600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3072"/>
                          <a:ext cx="173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8171" name="Object 11"/>
            <p:cNvGraphicFramePr>
              <a:graphicFrameLocks noChangeAspect="1"/>
            </p:cNvGraphicFramePr>
            <p:nvPr/>
          </p:nvGraphicFramePr>
          <p:xfrm>
            <a:off x="624" y="3456"/>
            <a:ext cx="173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8474" name="Equation" r:id="rId17" imgW="164880" imgH="228600" progId="Equation.DSMT4">
                    <p:embed/>
                  </p:oleObj>
                </mc:Choice>
                <mc:Fallback>
                  <p:oleObj name="Equation" r:id="rId17" imgW="164880" imgH="228600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3456"/>
                          <a:ext cx="173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48172" name="Object 12"/>
          <p:cNvGraphicFramePr>
            <a:graphicFrameLocks noChangeAspect="1"/>
          </p:cNvGraphicFramePr>
          <p:nvPr/>
        </p:nvGraphicFramePr>
        <p:xfrm>
          <a:off x="2590800" y="609600"/>
          <a:ext cx="3159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75" name="Equation" r:id="rId19" imgW="190440" imgH="228600" progId="Equation.DSMT4">
                  <p:embed/>
                </p:oleObj>
              </mc:Choice>
              <mc:Fallback>
                <p:oleObj name="Equation" r:id="rId19" imgW="19044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609600"/>
                        <a:ext cx="31591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73" name="Object 13"/>
          <p:cNvGraphicFramePr>
            <a:graphicFrameLocks noChangeAspect="1"/>
          </p:cNvGraphicFramePr>
          <p:nvPr/>
        </p:nvGraphicFramePr>
        <p:xfrm>
          <a:off x="2579688" y="1981200"/>
          <a:ext cx="3159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76" name="Equation" r:id="rId21" imgW="190440" imgH="228600" progId="Equation.DSMT4">
                  <p:embed/>
                </p:oleObj>
              </mc:Choice>
              <mc:Fallback>
                <p:oleObj name="Equation" r:id="rId21" imgW="19044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9688" y="1981200"/>
                        <a:ext cx="31591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74" name="Object 14"/>
          <p:cNvGraphicFramePr>
            <a:graphicFrameLocks noChangeAspect="1"/>
          </p:cNvGraphicFramePr>
          <p:nvPr/>
        </p:nvGraphicFramePr>
        <p:xfrm>
          <a:off x="2579688" y="4343400"/>
          <a:ext cx="3159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77" name="Equation" r:id="rId22" imgW="190440" imgH="228600" progId="Equation.DSMT4">
                  <p:embed/>
                </p:oleObj>
              </mc:Choice>
              <mc:Fallback>
                <p:oleObj name="Equation" r:id="rId22" imgW="19044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9688" y="4343400"/>
                        <a:ext cx="31591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75" name="Object 15"/>
          <p:cNvGraphicFramePr>
            <a:graphicFrameLocks noChangeAspect="1"/>
          </p:cNvGraphicFramePr>
          <p:nvPr/>
        </p:nvGraphicFramePr>
        <p:xfrm>
          <a:off x="2579688" y="3124200"/>
          <a:ext cx="3159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78" name="Equation" r:id="rId23" imgW="190440" imgH="228600" progId="Equation.DSMT4">
                  <p:embed/>
                </p:oleObj>
              </mc:Choice>
              <mc:Fallback>
                <p:oleObj name="Equation" r:id="rId23" imgW="19044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9688" y="3124200"/>
                        <a:ext cx="31591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76" name="Object 16"/>
          <p:cNvGraphicFramePr>
            <a:graphicFrameLocks noChangeAspect="1"/>
          </p:cNvGraphicFramePr>
          <p:nvPr/>
        </p:nvGraphicFramePr>
        <p:xfrm>
          <a:off x="4343400" y="1295400"/>
          <a:ext cx="3159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79" name="Equation" r:id="rId24" imgW="190440" imgH="228600" progId="Equation.DSMT4">
                  <p:embed/>
                </p:oleObj>
              </mc:Choice>
              <mc:Fallback>
                <p:oleObj name="Equation" r:id="rId24" imgW="190440" imgH="228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95400"/>
                        <a:ext cx="31591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77" name="Object 17"/>
          <p:cNvGraphicFramePr>
            <a:graphicFrameLocks noChangeAspect="1"/>
          </p:cNvGraphicFramePr>
          <p:nvPr/>
        </p:nvGraphicFramePr>
        <p:xfrm>
          <a:off x="4332288" y="1981200"/>
          <a:ext cx="3159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0" name="Equation" r:id="rId26" imgW="190440" imgH="228600" progId="Equation.DSMT4">
                  <p:embed/>
                </p:oleObj>
              </mc:Choice>
              <mc:Fallback>
                <p:oleObj name="Equation" r:id="rId26" imgW="190440" imgH="228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2288" y="1981200"/>
                        <a:ext cx="31591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78" name="Object 18"/>
          <p:cNvGraphicFramePr>
            <a:graphicFrameLocks noChangeAspect="1"/>
          </p:cNvGraphicFramePr>
          <p:nvPr/>
        </p:nvGraphicFramePr>
        <p:xfrm>
          <a:off x="4343400" y="3810000"/>
          <a:ext cx="3159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1" name="Equation" r:id="rId28" imgW="190440" imgH="228600" progId="Equation.DSMT4">
                  <p:embed/>
                </p:oleObj>
              </mc:Choice>
              <mc:Fallback>
                <p:oleObj name="Equation" r:id="rId28" imgW="19044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810000"/>
                        <a:ext cx="31591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79" name="Object 19"/>
          <p:cNvGraphicFramePr>
            <a:graphicFrameLocks noChangeAspect="1"/>
          </p:cNvGraphicFramePr>
          <p:nvPr/>
        </p:nvGraphicFramePr>
        <p:xfrm>
          <a:off x="4343400" y="4419600"/>
          <a:ext cx="3159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2" name="Equation" r:id="rId29" imgW="190440" imgH="228600" progId="Equation.DSMT4">
                  <p:embed/>
                </p:oleObj>
              </mc:Choice>
              <mc:Fallback>
                <p:oleObj name="Equation" r:id="rId29" imgW="190440" imgH="228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419600"/>
                        <a:ext cx="31591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80" name="Object 20"/>
          <p:cNvGraphicFramePr>
            <a:graphicFrameLocks noChangeAspect="1"/>
          </p:cNvGraphicFramePr>
          <p:nvPr/>
        </p:nvGraphicFramePr>
        <p:xfrm>
          <a:off x="5932488" y="2514600"/>
          <a:ext cx="315912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3" name="Equation" r:id="rId30" imgW="190440" imgH="241200" progId="Equation.DSMT4">
                  <p:embed/>
                </p:oleObj>
              </mc:Choice>
              <mc:Fallback>
                <p:oleObj name="Equation" r:id="rId30" imgW="190440" imgH="2412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2488" y="2514600"/>
                        <a:ext cx="315912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81" name="Object 21"/>
          <p:cNvGraphicFramePr>
            <a:graphicFrameLocks noChangeAspect="1"/>
          </p:cNvGraphicFramePr>
          <p:nvPr/>
        </p:nvGraphicFramePr>
        <p:xfrm>
          <a:off x="5932488" y="3124200"/>
          <a:ext cx="31591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4" name="Equation" r:id="rId32" imgW="190440" imgH="241200" progId="Equation.DSMT4">
                  <p:embed/>
                </p:oleObj>
              </mc:Choice>
              <mc:Fallback>
                <p:oleObj name="Equation" r:id="rId32" imgW="190440" imgH="241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2488" y="3124200"/>
                        <a:ext cx="315912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82" name="Object 22"/>
          <p:cNvGraphicFramePr>
            <a:graphicFrameLocks noChangeAspect="1"/>
          </p:cNvGraphicFramePr>
          <p:nvPr/>
        </p:nvGraphicFramePr>
        <p:xfrm>
          <a:off x="5932488" y="4398963"/>
          <a:ext cx="315912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5" name="Equation" r:id="rId34" imgW="190440" imgH="241200" progId="Equation.DSMT4">
                  <p:embed/>
                </p:oleObj>
              </mc:Choice>
              <mc:Fallback>
                <p:oleObj name="Equation" r:id="rId34" imgW="190440" imgH="2412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2488" y="4398963"/>
                        <a:ext cx="315912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83" name="Object 23"/>
          <p:cNvGraphicFramePr>
            <a:graphicFrameLocks noChangeAspect="1"/>
          </p:cNvGraphicFramePr>
          <p:nvPr/>
        </p:nvGraphicFramePr>
        <p:xfrm>
          <a:off x="5932488" y="3733800"/>
          <a:ext cx="31591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6" name="Equation" r:id="rId36" imgW="190440" imgH="241200" progId="Equation.DSMT4">
                  <p:embed/>
                </p:oleObj>
              </mc:Choice>
              <mc:Fallback>
                <p:oleObj name="Equation" r:id="rId36" imgW="190440" imgH="2412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2488" y="3733800"/>
                        <a:ext cx="315912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4" name="Object 34"/>
          <p:cNvGraphicFramePr>
            <a:graphicFrameLocks noChangeAspect="1"/>
          </p:cNvGraphicFramePr>
          <p:nvPr/>
        </p:nvGraphicFramePr>
        <p:xfrm>
          <a:off x="7686675" y="381000"/>
          <a:ext cx="2952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7" name="Equation" r:id="rId38" imgW="177480" imgH="228600" progId="Equation.DSMT4">
                  <p:embed/>
                </p:oleObj>
              </mc:Choice>
              <mc:Fallback>
                <p:oleObj name="Equation" r:id="rId38" imgW="177480" imgH="2286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6675" y="381000"/>
                        <a:ext cx="2952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5" name="Object 35"/>
          <p:cNvGraphicFramePr>
            <a:graphicFrameLocks noChangeAspect="1"/>
          </p:cNvGraphicFramePr>
          <p:nvPr/>
        </p:nvGraphicFramePr>
        <p:xfrm>
          <a:off x="7686675" y="914400"/>
          <a:ext cx="2746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8" name="Equation" r:id="rId40" imgW="164880" imgH="215640" progId="Equation.DSMT4">
                  <p:embed/>
                </p:oleObj>
              </mc:Choice>
              <mc:Fallback>
                <p:oleObj name="Equation" r:id="rId40" imgW="164880" imgH="21564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6675" y="914400"/>
                        <a:ext cx="274638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6" name="Object 36"/>
          <p:cNvGraphicFramePr>
            <a:graphicFrameLocks noChangeAspect="1"/>
          </p:cNvGraphicFramePr>
          <p:nvPr/>
        </p:nvGraphicFramePr>
        <p:xfrm>
          <a:off x="7686675" y="1600200"/>
          <a:ext cx="29527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9" name="Equation" r:id="rId42" imgW="177480" imgH="215640" progId="Equation.DSMT4">
                  <p:embed/>
                </p:oleObj>
              </mc:Choice>
              <mc:Fallback>
                <p:oleObj name="Equation" r:id="rId42" imgW="177480" imgH="21564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6675" y="1600200"/>
                        <a:ext cx="29527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7" name="Object 37"/>
          <p:cNvGraphicFramePr>
            <a:graphicFrameLocks noChangeAspect="1"/>
          </p:cNvGraphicFramePr>
          <p:nvPr/>
        </p:nvGraphicFramePr>
        <p:xfrm>
          <a:off x="7686675" y="2841625"/>
          <a:ext cx="2952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90" name="Equation" r:id="rId44" imgW="177480" imgH="215640" progId="Equation.DSMT4">
                  <p:embed/>
                </p:oleObj>
              </mc:Choice>
              <mc:Fallback>
                <p:oleObj name="Equation" r:id="rId44" imgW="177480" imgH="21564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6675" y="2841625"/>
                        <a:ext cx="29527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8" name="Object 38"/>
          <p:cNvGraphicFramePr>
            <a:graphicFrameLocks noChangeAspect="1"/>
          </p:cNvGraphicFramePr>
          <p:nvPr/>
        </p:nvGraphicFramePr>
        <p:xfrm>
          <a:off x="7686675" y="2286000"/>
          <a:ext cx="2952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91" name="Equation" r:id="rId46" imgW="177480" imgH="228600" progId="Equation.DSMT4">
                  <p:embed/>
                </p:oleObj>
              </mc:Choice>
              <mc:Fallback>
                <p:oleObj name="Equation" r:id="rId46" imgW="177480" imgH="2286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6675" y="2286000"/>
                        <a:ext cx="2952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9" name="Object 39"/>
          <p:cNvGraphicFramePr>
            <a:graphicFrameLocks noChangeAspect="1"/>
          </p:cNvGraphicFramePr>
          <p:nvPr/>
        </p:nvGraphicFramePr>
        <p:xfrm>
          <a:off x="7715250" y="3429000"/>
          <a:ext cx="2968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92" name="Equation" r:id="rId48" imgW="177480" imgH="228600" progId="Equation.DSMT4">
                  <p:embed/>
                </p:oleObj>
              </mc:Choice>
              <mc:Fallback>
                <p:oleObj name="Equation" r:id="rId48" imgW="177480" imgH="2286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50" y="3429000"/>
                        <a:ext cx="2968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0" name="Object 40"/>
          <p:cNvGraphicFramePr>
            <a:graphicFrameLocks noChangeAspect="1"/>
          </p:cNvGraphicFramePr>
          <p:nvPr/>
        </p:nvGraphicFramePr>
        <p:xfrm>
          <a:off x="7686675" y="4038600"/>
          <a:ext cx="2952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93" name="Equation" r:id="rId50" imgW="177480" imgH="228600" progId="Equation.DSMT4">
                  <p:embed/>
                </p:oleObj>
              </mc:Choice>
              <mc:Fallback>
                <p:oleObj name="Equation" r:id="rId50" imgW="177480" imgH="2286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6675" y="4038600"/>
                        <a:ext cx="2952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1" name="Object 41"/>
          <p:cNvGraphicFramePr>
            <a:graphicFrameLocks noChangeAspect="1"/>
          </p:cNvGraphicFramePr>
          <p:nvPr/>
        </p:nvGraphicFramePr>
        <p:xfrm>
          <a:off x="7686675" y="4648200"/>
          <a:ext cx="2952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94" name="Equation" r:id="rId52" imgW="177480" imgH="228600" progId="Equation.DSMT4">
                  <p:embed/>
                </p:oleObj>
              </mc:Choice>
              <mc:Fallback>
                <p:oleObj name="Equation" r:id="rId52" imgW="177480" imgH="2286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6675" y="4648200"/>
                        <a:ext cx="2952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02" name="Line 42"/>
          <p:cNvSpPr>
            <a:spLocks noChangeShapeType="1"/>
          </p:cNvSpPr>
          <p:nvPr/>
        </p:nvSpPr>
        <p:spPr bwMode="auto">
          <a:xfrm>
            <a:off x="1219200" y="609600"/>
            <a:ext cx="647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03" name="Line 43"/>
          <p:cNvSpPr>
            <a:spLocks noChangeShapeType="1"/>
          </p:cNvSpPr>
          <p:nvPr/>
        </p:nvSpPr>
        <p:spPr bwMode="auto">
          <a:xfrm>
            <a:off x="1219200" y="4876800"/>
            <a:ext cx="647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grpSp>
        <p:nvGrpSpPr>
          <p:cNvPr id="348213" name="Group 53"/>
          <p:cNvGrpSpPr>
            <a:grpSpLocks/>
          </p:cNvGrpSpPr>
          <p:nvPr/>
        </p:nvGrpSpPr>
        <p:grpSpPr bwMode="auto">
          <a:xfrm>
            <a:off x="3810000" y="4724400"/>
            <a:ext cx="304800" cy="304800"/>
            <a:chOff x="240" y="3792"/>
            <a:chExt cx="192" cy="192"/>
          </a:xfrm>
        </p:grpSpPr>
        <p:sp>
          <p:nvSpPr>
            <p:cNvPr id="348204" name="Oval 44"/>
            <p:cNvSpPr>
              <a:spLocks noChangeArrowheads="1"/>
            </p:cNvSpPr>
            <p:nvPr/>
          </p:nvSpPr>
          <p:spPr bwMode="auto">
            <a:xfrm>
              <a:off x="240" y="3792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205" name="Line 45"/>
            <p:cNvSpPr>
              <a:spLocks noChangeShapeType="1"/>
            </p:cNvSpPr>
            <p:nvPr/>
          </p:nvSpPr>
          <p:spPr bwMode="auto">
            <a:xfrm>
              <a:off x="240" y="3888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212" name="Group 52"/>
          <p:cNvGrpSpPr>
            <a:grpSpLocks/>
          </p:cNvGrpSpPr>
          <p:nvPr/>
        </p:nvGrpSpPr>
        <p:grpSpPr bwMode="auto">
          <a:xfrm>
            <a:off x="5410200" y="990600"/>
            <a:ext cx="304800" cy="304800"/>
            <a:chOff x="816" y="3840"/>
            <a:chExt cx="192" cy="192"/>
          </a:xfrm>
        </p:grpSpPr>
        <p:sp>
          <p:nvSpPr>
            <p:cNvPr id="348206" name="Oval 46"/>
            <p:cNvSpPr>
              <a:spLocks noChangeArrowheads="1"/>
            </p:cNvSpPr>
            <p:nvPr/>
          </p:nvSpPr>
          <p:spPr bwMode="auto">
            <a:xfrm>
              <a:off x="816" y="3840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207" name="Line 47"/>
            <p:cNvSpPr>
              <a:spLocks noChangeShapeType="1"/>
            </p:cNvSpPr>
            <p:nvPr/>
          </p:nvSpPr>
          <p:spPr bwMode="auto">
            <a:xfrm>
              <a:off x="816" y="3936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208" name="Line 48"/>
            <p:cNvSpPr>
              <a:spLocks noChangeShapeType="1"/>
            </p:cNvSpPr>
            <p:nvPr/>
          </p:nvSpPr>
          <p:spPr bwMode="auto">
            <a:xfrm>
              <a:off x="912" y="3840"/>
              <a:ext cx="0" cy="1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sp>
        <p:nvSpPr>
          <p:cNvPr id="348215" name="Line 55"/>
          <p:cNvSpPr>
            <a:spLocks noChangeShapeType="1"/>
          </p:cNvSpPr>
          <p:nvPr/>
        </p:nvSpPr>
        <p:spPr bwMode="auto">
          <a:xfrm>
            <a:off x="1219200" y="1143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16" name="Line 56"/>
          <p:cNvSpPr>
            <a:spLocks noChangeShapeType="1"/>
          </p:cNvSpPr>
          <p:nvPr/>
        </p:nvSpPr>
        <p:spPr bwMode="auto">
          <a:xfrm>
            <a:off x="1219200" y="1828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17" name="Line 57"/>
          <p:cNvSpPr>
            <a:spLocks noChangeShapeType="1"/>
          </p:cNvSpPr>
          <p:nvPr/>
        </p:nvSpPr>
        <p:spPr bwMode="auto">
          <a:xfrm>
            <a:off x="1219200" y="2514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18" name="Line 58"/>
          <p:cNvSpPr>
            <a:spLocks noChangeShapeType="1"/>
          </p:cNvSpPr>
          <p:nvPr/>
        </p:nvSpPr>
        <p:spPr bwMode="auto">
          <a:xfrm>
            <a:off x="1219200" y="3048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19" name="Line 59"/>
          <p:cNvSpPr>
            <a:spLocks noChangeShapeType="1"/>
          </p:cNvSpPr>
          <p:nvPr/>
        </p:nvSpPr>
        <p:spPr bwMode="auto">
          <a:xfrm>
            <a:off x="1219200" y="3657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20" name="Line 60"/>
          <p:cNvSpPr>
            <a:spLocks noChangeShapeType="1"/>
          </p:cNvSpPr>
          <p:nvPr/>
        </p:nvSpPr>
        <p:spPr bwMode="auto">
          <a:xfrm>
            <a:off x="1219200" y="4267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21" name="Line 61"/>
          <p:cNvSpPr>
            <a:spLocks noChangeShapeType="1"/>
          </p:cNvSpPr>
          <p:nvPr/>
        </p:nvSpPr>
        <p:spPr bwMode="auto">
          <a:xfrm>
            <a:off x="1219200" y="609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22" name="Line 62"/>
          <p:cNvSpPr>
            <a:spLocks noChangeShapeType="1"/>
          </p:cNvSpPr>
          <p:nvPr/>
        </p:nvSpPr>
        <p:spPr bwMode="auto">
          <a:xfrm>
            <a:off x="1219200" y="4876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24" name="Line 64"/>
          <p:cNvSpPr>
            <a:spLocks noChangeShapeType="1"/>
          </p:cNvSpPr>
          <p:nvPr/>
        </p:nvSpPr>
        <p:spPr bwMode="auto">
          <a:xfrm>
            <a:off x="1295400" y="1828800"/>
            <a:ext cx="647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25" name="Line 65"/>
          <p:cNvSpPr>
            <a:spLocks noChangeShapeType="1"/>
          </p:cNvSpPr>
          <p:nvPr/>
        </p:nvSpPr>
        <p:spPr bwMode="auto">
          <a:xfrm>
            <a:off x="1219200" y="3657600"/>
            <a:ext cx="647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26" name="Line 66"/>
          <p:cNvSpPr>
            <a:spLocks noChangeShapeType="1"/>
          </p:cNvSpPr>
          <p:nvPr/>
        </p:nvSpPr>
        <p:spPr bwMode="auto">
          <a:xfrm>
            <a:off x="2438400" y="1143000"/>
            <a:ext cx="518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27" name="Line 67"/>
          <p:cNvSpPr>
            <a:spLocks noChangeShapeType="1"/>
          </p:cNvSpPr>
          <p:nvPr/>
        </p:nvSpPr>
        <p:spPr bwMode="auto">
          <a:xfrm>
            <a:off x="2438400" y="2514600"/>
            <a:ext cx="518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28" name="Line 68"/>
          <p:cNvSpPr>
            <a:spLocks noChangeShapeType="1"/>
          </p:cNvSpPr>
          <p:nvPr/>
        </p:nvSpPr>
        <p:spPr bwMode="auto">
          <a:xfrm>
            <a:off x="2438400" y="3048000"/>
            <a:ext cx="518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29" name="Line 69"/>
          <p:cNvSpPr>
            <a:spLocks noChangeShapeType="1"/>
          </p:cNvSpPr>
          <p:nvPr/>
        </p:nvSpPr>
        <p:spPr bwMode="auto">
          <a:xfrm>
            <a:off x="2438400" y="4267200"/>
            <a:ext cx="518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30" name="Line 70"/>
          <p:cNvSpPr>
            <a:spLocks noChangeShapeType="1"/>
          </p:cNvSpPr>
          <p:nvPr/>
        </p:nvSpPr>
        <p:spPr bwMode="auto">
          <a:xfrm>
            <a:off x="1524000" y="1143000"/>
            <a:ext cx="9144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31" name="Line 71"/>
          <p:cNvSpPr>
            <a:spLocks noChangeShapeType="1"/>
          </p:cNvSpPr>
          <p:nvPr/>
        </p:nvSpPr>
        <p:spPr bwMode="auto">
          <a:xfrm>
            <a:off x="1524000" y="2514600"/>
            <a:ext cx="9144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32" name="Line 72"/>
          <p:cNvSpPr>
            <a:spLocks noChangeShapeType="1"/>
          </p:cNvSpPr>
          <p:nvPr/>
        </p:nvSpPr>
        <p:spPr bwMode="auto">
          <a:xfrm flipH="1">
            <a:off x="1524000" y="2514600"/>
            <a:ext cx="9144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33" name="Line 73"/>
          <p:cNvSpPr>
            <a:spLocks noChangeShapeType="1"/>
          </p:cNvSpPr>
          <p:nvPr/>
        </p:nvSpPr>
        <p:spPr bwMode="auto">
          <a:xfrm flipH="1">
            <a:off x="1524000" y="1143000"/>
            <a:ext cx="9144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grpSp>
        <p:nvGrpSpPr>
          <p:cNvPr id="348234" name="Group 74"/>
          <p:cNvGrpSpPr>
            <a:grpSpLocks/>
          </p:cNvGrpSpPr>
          <p:nvPr/>
        </p:nvGrpSpPr>
        <p:grpSpPr bwMode="auto">
          <a:xfrm>
            <a:off x="2895600" y="990600"/>
            <a:ext cx="304800" cy="304800"/>
            <a:chOff x="2256" y="3792"/>
            <a:chExt cx="192" cy="192"/>
          </a:xfrm>
        </p:grpSpPr>
        <p:sp>
          <p:nvSpPr>
            <p:cNvPr id="348209" name="Oval 49"/>
            <p:cNvSpPr>
              <a:spLocks noChangeArrowheads="1"/>
            </p:cNvSpPr>
            <p:nvPr/>
          </p:nvSpPr>
          <p:spPr bwMode="auto">
            <a:xfrm>
              <a:off x="2256" y="3792"/>
              <a:ext cx="192" cy="19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/>
            </a:p>
          </p:txBody>
        </p:sp>
        <p:sp>
          <p:nvSpPr>
            <p:cNvPr id="348210" name="Oval 50"/>
            <p:cNvSpPr>
              <a:spLocks noChangeArrowheads="1"/>
            </p:cNvSpPr>
            <p:nvPr/>
          </p:nvSpPr>
          <p:spPr bwMode="auto">
            <a:xfrm>
              <a:off x="2326" y="3856"/>
              <a:ext cx="47" cy="4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48235" name="Group 75"/>
          <p:cNvGrpSpPr>
            <a:grpSpLocks/>
          </p:cNvGrpSpPr>
          <p:nvPr/>
        </p:nvGrpSpPr>
        <p:grpSpPr bwMode="auto">
          <a:xfrm>
            <a:off x="2895600" y="2362200"/>
            <a:ext cx="304800" cy="304800"/>
            <a:chOff x="2256" y="3792"/>
            <a:chExt cx="192" cy="192"/>
          </a:xfrm>
        </p:grpSpPr>
        <p:sp>
          <p:nvSpPr>
            <p:cNvPr id="348236" name="Oval 76"/>
            <p:cNvSpPr>
              <a:spLocks noChangeArrowheads="1"/>
            </p:cNvSpPr>
            <p:nvPr/>
          </p:nvSpPr>
          <p:spPr bwMode="auto">
            <a:xfrm>
              <a:off x="2256" y="3792"/>
              <a:ext cx="192" cy="19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/>
            </a:p>
          </p:txBody>
        </p:sp>
        <p:sp>
          <p:nvSpPr>
            <p:cNvPr id="348237" name="Oval 77"/>
            <p:cNvSpPr>
              <a:spLocks noChangeArrowheads="1"/>
            </p:cNvSpPr>
            <p:nvPr/>
          </p:nvSpPr>
          <p:spPr bwMode="auto">
            <a:xfrm>
              <a:off x="2326" y="3856"/>
              <a:ext cx="47" cy="4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48238" name="Group 78"/>
          <p:cNvGrpSpPr>
            <a:grpSpLocks/>
          </p:cNvGrpSpPr>
          <p:nvPr/>
        </p:nvGrpSpPr>
        <p:grpSpPr bwMode="auto">
          <a:xfrm>
            <a:off x="2895600" y="3505200"/>
            <a:ext cx="304800" cy="304800"/>
            <a:chOff x="2256" y="3792"/>
            <a:chExt cx="192" cy="192"/>
          </a:xfrm>
        </p:grpSpPr>
        <p:sp>
          <p:nvSpPr>
            <p:cNvPr id="348239" name="Oval 79"/>
            <p:cNvSpPr>
              <a:spLocks noChangeArrowheads="1"/>
            </p:cNvSpPr>
            <p:nvPr/>
          </p:nvSpPr>
          <p:spPr bwMode="auto">
            <a:xfrm>
              <a:off x="2256" y="3792"/>
              <a:ext cx="192" cy="19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/>
            </a:p>
          </p:txBody>
        </p:sp>
        <p:sp>
          <p:nvSpPr>
            <p:cNvPr id="348240" name="Oval 80"/>
            <p:cNvSpPr>
              <a:spLocks noChangeArrowheads="1"/>
            </p:cNvSpPr>
            <p:nvPr/>
          </p:nvSpPr>
          <p:spPr bwMode="auto">
            <a:xfrm>
              <a:off x="2326" y="3856"/>
              <a:ext cx="47" cy="4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48241" name="Group 81"/>
          <p:cNvGrpSpPr>
            <a:grpSpLocks/>
          </p:cNvGrpSpPr>
          <p:nvPr/>
        </p:nvGrpSpPr>
        <p:grpSpPr bwMode="auto">
          <a:xfrm>
            <a:off x="2895600" y="4724400"/>
            <a:ext cx="304800" cy="304800"/>
            <a:chOff x="2256" y="3792"/>
            <a:chExt cx="192" cy="192"/>
          </a:xfrm>
        </p:grpSpPr>
        <p:sp>
          <p:nvSpPr>
            <p:cNvPr id="348242" name="Oval 82"/>
            <p:cNvSpPr>
              <a:spLocks noChangeArrowheads="1"/>
            </p:cNvSpPr>
            <p:nvPr/>
          </p:nvSpPr>
          <p:spPr bwMode="auto">
            <a:xfrm>
              <a:off x="2256" y="3792"/>
              <a:ext cx="192" cy="19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/>
            </a:p>
          </p:txBody>
        </p:sp>
        <p:sp>
          <p:nvSpPr>
            <p:cNvPr id="348243" name="Oval 83"/>
            <p:cNvSpPr>
              <a:spLocks noChangeArrowheads="1"/>
            </p:cNvSpPr>
            <p:nvPr/>
          </p:nvSpPr>
          <p:spPr bwMode="auto">
            <a:xfrm>
              <a:off x="2326" y="3856"/>
              <a:ext cx="47" cy="4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48244" name="Group 84"/>
          <p:cNvGrpSpPr>
            <a:grpSpLocks/>
          </p:cNvGrpSpPr>
          <p:nvPr/>
        </p:nvGrpSpPr>
        <p:grpSpPr bwMode="auto">
          <a:xfrm>
            <a:off x="3810000" y="457200"/>
            <a:ext cx="304800" cy="304800"/>
            <a:chOff x="816" y="3840"/>
            <a:chExt cx="192" cy="192"/>
          </a:xfrm>
        </p:grpSpPr>
        <p:sp>
          <p:nvSpPr>
            <p:cNvPr id="348245" name="Oval 85"/>
            <p:cNvSpPr>
              <a:spLocks noChangeArrowheads="1"/>
            </p:cNvSpPr>
            <p:nvPr/>
          </p:nvSpPr>
          <p:spPr bwMode="auto">
            <a:xfrm>
              <a:off x="816" y="3840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246" name="Line 86"/>
            <p:cNvSpPr>
              <a:spLocks noChangeShapeType="1"/>
            </p:cNvSpPr>
            <p:nvPr/>
          </p:nvSpPr>
          <p:spPr bwMode="auto">
            <a:xfrm>
              <a:off x="816" y="3936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247" name="Line 87"/>
            <p:cNvSpPr>
              <a:spLocks noChangeShapeType="1"/>
            </p:cNvSpPr>
            <p:nvPr/>
          </p:nvSpPr>
          <p:spPr bwMode="auto">
            <a:xfrm>
              <a:off x="912" y="3840"/>
              <a:ext cx="0" cy="1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248" name="Group 88"/>
          <p:cNvGrpSpPr>
            <a:grpSpLocks/>
          </p:cNvGrpSpPr>
          <p:nvPr/>
        </p:nvGrpSpPr>
        <p:grpSpPr bwMode="auto">
          <a:xfrm>
            <a:off x="3810000" y="1676400"/>
            <a:ext cx="304800" cy="304800"/>
            <a:chOff x="816" y="3840"/>
            <a:chExt cx="192" cy="192"/>
          </a:xfrm>
        </p:grpSpPr>
        <p:sp>
          <p:nvSpPr>
            <p:cNvPr id="348249" name="Oval 89"/>
            <p:cNvSpPr>
              <a:spLocks noChangeArrowheads="1"/>
            </p:cNvSpPr>
            <p:nvPr/>
          </p:nvSpPr>
          <p:spPr bwMode="auto">
            <a:xfrm>
              <a:off x="816" y="3840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250" name="Line 90"/>
            <p:cNvSpPr>
              <a:spLocks noChangeShapeType="1"/>
            </p:cNvSpPr>
            <p:nvPr/>
          </p:nvSpPr>
          <p:spPr bwMode="auto">
            <a:xfrm>
              <a:off x="816" y="3936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251" name="Line 91"/>
            <p:cNvSpPr>
              <a:spLocks noChangeShapeType="1"/>
            </p:cNvSpPr>
            <p:nvPr/>
          </p:nvSpPr>
          <p:spPr bwMode="auto">
            <a:xfrm>
              <a:off x="912" y="3840"/>
              <a:ext cx="0" cy="1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252" name="Group 92"/>
          <p:cNvGrpSpPr>
            <a:grpSpLocks/>
          </p:cNvGrpSpPr>
          <p:nvPr/>
        </p:nvGrpSpPr>
        <p:grpSpPr bwMode="auto">
          <a:xfrm>
            <a:off x="3810000" y="2895600"/>
            <a:ext cx="304800" cy="304800"/>
            <a:chOff x="816" y="3840"/>
            <a:chExt cx="192" cy="192"/>
          </a:xfrm>
        </p:grpSpPr>
        <p:sp>
          <p:nvSpPr>
            <p:cNvPr id="348253" name="Oval 93"/>
            <p:cNvSpPr>
              <a:spLocks noChangeArrowheads="1"/>
            </p:cNvSpPr>
            <p:nvPr/>
          </p:nvSpPr>
          <p:spPr bwMode="auto">
            <a:xfrm>
              <a:off x="816" y="3840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254" name="Line 94"/>
            <p:cNvSpPr>
              <a:spLocks noChangeShapeType="1"/>
            </p:cNvSpPr>
            <p:nvPr/>
          </p:nvSpPr>
          <p:spPr bwMode="auto">
            <a:xfrm>
              <a:off x="816" y="3936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255" name="Line 95"/>
            <p:cNvSpPr>
              <a:spLocks noChangeShapeType="1"/>
            </p:cNvSpPr>
            <p:nvPr/>
          </p:nvSpPr>
          <p:spPr bwMode="auto">
            <a:xfrm>
              <a:off x="912" y="3840"/>
              <a:ext cx="0" cy="1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256" name="Group 96"/>
          <p:cNvGrpSpPr>
            <a:grpSpLocks/>
          </p:cNvGrpSpPr>
          <p:nvPr/>
        </p:nvGrpSpPr>
        <p:grpSpPr bwMode="auto">
          <a:xfrm>
            <a:off x="3810000" y="4114800"/>
            <a:ext cx="304800" cy="304800"/>
            <a:chOff x="816" y="3840"/>
            <a:chExt cx="192" cy="192"/>
          </a:xfrm>
        </p:grpSpPr>
        <p:sp>
          <p:nvSpPr>
            <p:cNvPr id="348257" name="Oval 97"/>
            <p:cNvSpPr>
              <a:spLocks noChangeArrowheads="1"/>
            </p:cNvSpPr>
            <p:nvPr/>
          </p:nvSpPr>
          <p:spPr bwMode="auto">
            <a:xfrm>
              <a:off x="816" y="3840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258" name="Line 98"/>
            <p:cNvSpPr>
              <a:spLocks noChangeShapeType="1"/>
            </p:cNvSpPr>
            <p:nvPr/>
          </p:nvSpPr>
          <p:spPr bwMode="auto">
            <a:xfrm>
              <a:off x="816" y="3936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259" name="Line 99"/>
            <p:cNvSpPr>
              <a:spLocks noChangeShapeType="1"/>
            </p:cNvSpPr>
            <p:nvPr/>
          </p:nvSpPr>
          <p:spPr bwMode="auto">
            <a:xfrm>
              <a:off x="912" y="3840"/>
              <a:ext cx="0" cy="1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260" name="Group 100"/>
          <p:cNvGrpSpPr>
            <a:grpSpLocks/>
          </p:cNvGrpSpPr>
          <p:nvPr/>
        </p:nvGrpSpPr>
        <p:grpSpPr bwMode="auto">
          <a:xfrm>
            <a:off x="5410200" y="457200"/>
            <a:ext cx="304800" cy="304800"/>
            <a:chOff x="816" y="3840"/>
            <a:chExt cx="192" cy="192"/>
          </a:xfrm>
        </p:grpSpPr>
        <p:sp>
          <p:nvSpPr>
            <p:cNvPr id="348261" name="Oval 101"/>
            <p:cNvSpPr>
              <a:spLocks noChangeArrowheads="1"/>
            </p:cNvSpPr>
            <p:nvPr/>
          </p:nvSpPr>
          <p:spPr bwMode="auto">
            <a:xfrm>
              <a:off x="816" y="3840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262" name="Line 102"/>
            <p:cNvSpPr>
              <a:spLocks noChangeShapeType="1"/>
            </p:cNvSpPr>
            <p:nvPr/>
          </p:nvSpPr>
          <p:spPr bwMode="auto">
            <a:xfrm>
              <a:off x="816" y="3936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263" name="Line 103"/>
            <p:cNvSpPr>
              <a:spLocks noChangeShapeType="1"/>
            </p:cNvSpPr>
            <p:nvPr/>
          </p:nvSpPr>
          <p:spPr bwMode="auto">
            <a:xfrm>
              <a:off x="912" y="3840"/>
              <a:ext cx="0" cy="1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264" name="Group 104"/>
          <p:cNvGrpSpPr>
            <a:grpSpLocks/>
          </p:cNvGrpSpPr>
          <p:nvPr/>
        </p:nvGrpSpPr>
        <p:grpSpPr bwMode="auto">
          <a:xfrm>
            <a:off x="3810000" y="3505200"/>
            <a:ext cx="304800" cy="304800"/>
            <a:chOff x="240" y="3792"/>
            <a:chExt cx="192" cy="192"/>
          </a:xfrm>
        </p:grpSpPr>
        <p:sp>
          <p:nvSpPr>
            <p:cNvPr id="348265" name="Oval 105"/>
            <p:cNvSpPr>
              <a:spLocks noChangeArrowheads="1"/>
            </p:cNvSpPr>
            <p:nvPr/>
          </p:nvSpPr>
          <p:spPr bwMode="auto">
            <a:xfrm>
              <a:off x="240" y="3792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266" name="Line 106"/>
            <p:cNvSpPr>
              <a:spLocks noChangeShapeType="1"/>
            </p:cNvSpPr>
            <p:nvPr/>
          </p:nvSpPr>
          <p:spPr bwMode="auto">
            <a:xfrm>
              <a:off x="240" y="3888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267" name="Group 107"/>
          <p:cNvGrpSpPr>
            <a:grpSpLocks/>
          </p:cNvGrpSpPr>
          <p:nvPr/>
        </p:nvGrpSpPr>
        <p:grpSpPr bwMode="auto">
          <a:xfrm>
            <a:off x="3810000" y="2362200"/>
            <a:ext cx="304800" cy="304800"/>
            <a:chOff x="240" y="3792"/>
            <a:chExt cx="192" cy="192"/>
          </a:xfrm>
        </p:grpSpPr>
        <p:sp>
          <p:nvSpPr>
            <p:cNvPr id="348268" name="Oval 108"/>
            <p:cNvSpPr>
              <a:spLocks noChangeArrowheads="1"/>
            </p:cNvSpPr>
            <p:nvPr/>
          </p:nvSpPr>
          <p:spPr bwMode="auto">
            <a:xfrm>
              <a:off x="240" y="3792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269" name="Line 109"/>
            <p:cNvSpPr>
              <a:spLocks noChangeShapeType="1"/>
            </p:cNvSpPr>
            <p:nvPr/>
          </p:nvSpPr>
          <p:spPr bwMode="auto">
            <a:xfrm>
              <a:off x="240" y="3888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270" name="Group 110"/>
          <p:cNvGrpSpPr>
            <a:grpSpLocks/>
          </p:cNvGrpSpPr>
          <p:nvPr/>
        </p:nvGrpSpPr>
        <p:grpSpPr bwMode="auto">
          <a:xfrm>
            <a:off x="3810000" y="990600"/>
            <a:ext cx="304800" cy="304800"/>
            <a:chOff x="240" y="3792"/>
            <a:chExt cx="192" cy="192"/>
          </a:xfrm>
        </p:grpSpPr>
        <p:sp>
          <p:nvSpPr>
            <p:cNvPr id="348271" name="Oval 111"/>
            <p:cNvSpPr>
              <a:spLocks noChangeArrowheads="1"/>
            </p:cNvSpPr>
            <p:nvPr/>
          </p:nvSpPr>
          <p:spPr bwMode="auto">
            <a:xfrm>
              <a:off x="240" y="3792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272" name="Line 112"/>
            <p:cNvSpPr>
              <a:spLocks noChangeShapeType="1"/>
            </p:cNvSpPr>
            <p:nvPr/>
          </p:nvSpPr>
          <p:spPr bwMode="auto">
            <a:xfrm>
              <a:off x="240" y="3888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273" name="Group 113"/>
          <p:cNvGrpSpPr>
            <a:grpSpLocks/>
          </p:cNvGrpSpPr>
          <p:nvPr/>
        </p:nvGrpSpPr>
        <p:grpSpPr bwMode="auto">
          <a:xfrm>
            <a:off x="4648200" y="1676400"/>
            <a:ext cx="304800" cy="304800"/>
            <a:chOff x="2256" y="3792"/>
            <a:chExt cx="192" cy="192"/>
          </a:xfrm>
        </p:grpSpPr>
        <p:sp>
          <p:nvSpPr>
            <p:cNvPr id="348274" name="Oval 114"/>
            <p:cNvSpPr>
              <a:spLocks noChangeArrowheads="1"/>
            </p:cNvSpPr>
            <p:nvPr/>
          </p:nvSpPr>
          <p:spPr bwMode="auto">
            <a:xfrm>
              <a:off x="2256" y="3792"/>
              <a:ext cx="192" cy="19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/>
            </a:p>
          </p:txBody>
        </p:sp>
        <p:sp>
          <p:nvSpPr>
            <p:cNvPr id="348275" name="Oval 115"/>
            <p:cNvSpPr>
              <a:spLocks noChangeArrowheads="1"/>
            </p:cNvSpPr>
            <p:nvPr/>
          </p:nvSpPr>
          <p:spPr bwMode="auto">
            <a:xfrm>
              <a:off x="2326" y="3856"/>
              <a:ext cx="47" cy="4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48276" name="Group 116"/>
          <p:cNvGrpSpPr>
            <a:grpSpLocks/>
          </p:cNvGrpSpPr>
          <p:nvPr/>
        </p:nvGrpSpPr>
        <p:grpSpPr bwMode="auto">
          <a:xfrm>
            <a:off x="4648200" y="2362200"/>
            <a:ext cx="304800" cy="304800"/>
            <a:chOff x="2256" y="3792"/>
            <a:chExt cx="192" cy="192"/>
          </a:xfrm>
        </p:grpSpPr>
        <p:sp>
          <p:nvSpPr>
            <p:cNvPr id="348277" name="Oval 117"/>
            <p:cNvSpPr>
              <a:spLocks noChangeArrowheads="1"/>
            </p:cNvSpPr>
            <p:nvPr/>
          </p:nvSpPr>
          <p:spPr bwMode="auto">
            <a:xfrm>
              <a:off x="2256" y="3792"/>
              <a:ext cx="192" cy="19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/>
            </a:p>
          </p:txBody>
        </p:sp>
        <p:sp>
          <p:nvSpPr>
            <p:cNvPr id="348278" name="Oval 118"/>
            <p:cNvSpPr>
              <a:spLocks noChangeArrowheads="1"/>
            </p:cNvSpPr>
            <p:nvPr/>
          </p:nvSpPr>
          <p:spPr bwMode="auto">
            <a:xfrm>
              <a:off x="2326" y="3856"/>
              <a:ext cx="47" cy="4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48279" name="Group 119"/>
          <p:cNvGrpSpPr>
            <a:grpSpLocks/>
          </p:cNvGrpSpPr>
          <p:nvPr/>
        </p:nvGrpSpPr>
        <p:grpSpPr bwMode="auto">
          <a:xfrm>
            <a:off x="4648200" y="4724400"/>
            <a:ext cx="304800" cy="304800"/>
            <a:chOff x="2256" y="3792"/>
            <a:chExt cx="192" cy="192"/>
          </a:xfrm>
        </p:grpSpPr>
        <p:sp>
          <p:nvSpPr>
            <p:cNvPr id="348280" name="Oval 120"/>
            <p:cNvSpPr>
              <a:spLocks noChangeArrowheads="1"/>
            </p:cNvSpPr>
            <p:nvPr/>
          </p:nvSpPr>
          <p:spPr bwMode="auto">
            <a:xfrm>
              <a:off x="2256" y="3792"/>
              <a:ext cx="192" cy="19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/>
            </a:p>
          </p:txBody>
        </p:sp>
        <p:sp>
          <p:nvSpPr>
            <p:cNvPr id="348281" name="Oval 121"/>
            <p:cNvSpPr>
              <a:spLocks noChangeArrowheads="1"/>
            </p:cNvSpPr>
            <p:nvPr/>
          </p:nvSpPr>
          <p:spPr bwMode="auto">
            <a:xfrm>
              <a:off x="2326" y="3856"/>
              <a:ext cx="47" cy="4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48282" name="Group 122"/>
          <p:cNvGrpSpPr>
            <a:grpSpLocks/>
          </p:cNvGrpSpPr>
          <p:nvPr/>
        </p:nvGrpSpPr>
        <p:grpSpPr bwMode="auto">
          <a:xfrm>
            <a:off x="4648200" y="4114800"/>
            <a:ext cx="304800" cy="304800"/>
            <a:chOff x="2256" y="3792"/>
            <a:chExt cx="192" cy="192"/>
          </a:xfrm>
        </p:grpSpPr>
        <p:sp>
          <p:nvSpPr>
            <p:cNvPr id="348283" name="Oval 123"/>
            <p:cNvSpPr>
              <a:spLocks noChangeArrowheads="1"/>
            </p:cNvSpPr>
            <p:nvPr/>
          </p:nvSpPr>
          <p:spPr bwMode="auto">
            <a:xfrm>
              <a:off x="2256" y="3792"/>
              <a:ext cx="192" cy="19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/>
            </a:p>
          </p:txBody>
        </p:sp>
        <p:sp>
          <p:nvSpPr>
            <p:cNvPr id="348284" name="Oval 124"/>
            <p:cNvSpPr>
              <a:spLocks noChangeArrowheads="1"/>
            </p:cNvSpPr>
            <p:nvPr/>
          </p:nvSpPr>
          <p:spPr bwMode="auto">
            <a:xfrm>
              <a:off x="2326" y="3856"/>
              <a:ext cx="47" cy="4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48285" name="Group 125"/>
          <p:cNvGrpSpPr>
            <a:grpSpLocks/>
          </p:cNvGrpSpPr>
          <p:nvPr/>
        </p:nvGrpSpPr>
        <p:grpSpPr bwMode="auto">
          <a:xfrm>
            <a:off x="6248400" y="4114800"/>
            <a:ext cx="304800" cy="304800"/>
            <a:chOff x="2256" y="3792"/>
            <a:chExt cx="192" cy="192"/>
          </a:xfrm>
        </p:grpSpPr>
        <p:sp>
          <p:nvSpPr>
            <p:cNvPr id="348286" name="Oval 126"/>
            <p:cNvSpPr>
              <a:spLocks noChangeArrowheads="1"/>
            </p:cNvSpPr>
            <p:nvPr/>
          </p:nvSpPr>
          <p:spPr bwMode="auto">
            <a:xfrm>
              <a:off x="2256" y="3792"/>
              <a:ext cx="192" cy="19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/>
            </a:p>
          </p:txBody>
        </p:sp>
        <p:sp>
          <p:nvSpPr>
            <p:cNvPr id="348287" name="Oval 127"/>
            <p:cNvSpPr>
              <a:spLocks noChangeArrowheads="1"/>
            </p:cNvSpPr>
            <p:nvPr/>
          </p:nvSpPr>
          <p:spPr bwMode="auto">
            <a:xfrm>
              <a:off x="2326" y="3856"/>
              <a:ext cx="47" cy="4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48288" name="Group 128"/>
          <p:cNvGrpSpPr>
            <a:grpSpLocks/>
          </p:cNvGrpSpPr>
          <p:nvPr/>
        </p:nvGrpSpPr>
        <p:grpSpPr bwMode="auto">
          <a:xfrm>
            <a:off x="6248400" y="3505200"/>
            <a:ext cx="304800" cy="304800"/>
            <a:chOff x="2256" y="3792"/>
            <a:chExt cx="192" cy="192"/>
          </a:xfrm>
        </p:grpSpPr>
        <p:sp>
          <p:nvSpPr>
            <p:cNvPr id="348289" name="Oval 129"/>
            <p:cNvSpPr>
              <a:spLocks noChangeArrowheads="1"/>
            </p:cNvSpPr>
            <p:nvPr/>
          </p:nvSpPr>
          <p:spPr bwMode="auto">
            <a:xfrm>
              <a:off x="2256" y="3792"/>
              <a:ext cx="192" cy="19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/>
            </a:p>
          </p:txBody>
        </p:sp>
        <p:sp>
          <p:nvSpPr>
            <p:cNvPr id="348290" name="Oval 130"/>
            <p:cNvSpPr>
              <a:spLocks noChangeArrowheads="1"/>
            </p:cNvSpPr>
            <p:nvPr/>
          </p:nvSpPr>
          <p:spPr bwMode="auto">
            <a:xfrm>
              <a:off x="2326" y="3856"/>
              <a:ext cx="47" cy="4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48291" name="Group 131"/>
          <p:cNvGrpSpPr>
            <a:grpSpLocks/>
          </p:cNvGrpSpPr>
          <p:nvPr/>
        </p:nvGrpSpPr>
        <p:grpSpPr bwMode="auto">
          <a:xfrm>
            <a:off x="6248400" y="2895600"/>
            <a:ext cx="304800" cy="304800"/>
            <a:chOff x="2256" y="3792"/>
            <a:chExt cx="192" cy="192"/>
          </a:xfrm>
        </p:grpSpPr>
        <p:sp>
          <p:nvSpPr>
            <p:cNvPr id="348292" name="Oval 132"/>
            <p:cNvSpPr>
              <a:spLocks noChangeArrowheads="1"/>
            </p:cNvSpPr>
            <p:nvPr/>
          </p:nvSpPr>
          <p:spPr bwMode="auto">
            <a:xfrm>
              <a:off x="2256" y="3792"/>
              <a:ext cx="192" cy="19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/>
            </a:p>
          </p:txBody>
        </p:sp>
        <p:sp>
          <p:nvSpPr>
            <p:cNvPr id="348293" name="Oval 133"/>
            <p:cNvSpPr>
              <a:spLocks noChangeArrowheads="1"/>
            </p:cNvSpPr>
            <p:nvPr/>
          </p:nvSpPr>
          <p:spPr bwMode="auto">
            <a:xfrm>
              <a:off x="2326" y="3856"/>
              <a:ext cx="47" cy="4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48294" name="Group 134"/>
          <p:cNvGrpSpPr>
            <a:grpSpLocks/>
          </p:cNvGrpSpPr>
          <p:nvPr/>
        </p:nvGrpSpPr>
        <p:grpSpPr bwMode="auto">
          <a:xfrm>
            <a:off x="6248400" y="4724400"/>
            <a:ext cx="304800" cy="304800"/>
            <a:chOff x="2256" y="3792"/>
            <a:chExt cx="192" cy="192"/>
          </a:xfrm>
        </p:grpSpPr>
        <p:sp>
          <p:nvSpPr>
            <p:cNvPr id="348295" name="Oval 135"/>
            <p:cNvSpPr>
              <a:spLocks noChangeArrowheads="1"/>
            </p:cNvSpPr>
            <p:nvPr/>
          </p:nvSpPr>
          <p:spPr bwMode="auto">
            <a:xfrm>
              <a:off x="2256" y="3792"/>
              <a:ext cx="192" cy="19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/>
            </a:p>
          </p:txBody>
        </p:sp>
        <p:sp>
          <p:nvSpPr>
            <p:cNvPr id="348296" name="Oval 136"/>
            <p:cNvSpPr>
              <a:spLocks noChangeArrowheads="1"/>
            </p:cNvSpPr>
            <p:nvPr/>
          </p:nvSpPr>
          <p:spPr bwMode="auto">
            <a:xfrm>
              <a:off x="2326" y="3856"/>
              <a:ext cx="47" cy="4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48297" name="Group 137"/>
          <p:cNvGrpSpPr>
            <a:grpSpLocks/>
          </p:cNvGrpSpPr>
          <p:nvPr/>
        </p:nvGrpSpPr>
        <p:grpSpPr bwMode="auto">
          <a:xfrm>
            <a:off x="5410200" y="3505200"/>
            <a:ext cx="304800" cy="304800"/>
            <a:chOff x="816" y="3840"/>
            <a:chExt cx="192" cy="192"/>
          </a:xfrm>
        </p:grpSpPr>
        <p:sp>
          <p:nvSpPr>
            <p:cNvPr id="348298" name="Oval 138"/>
            <p:cNvSpPr>
              <a:spLocks noChangeArrowheads="1"/>
            </p:cNvSpPr>
            <p:nvPr/>
          </p:nvSpPr>
          <p:spPr bwMode="auto">
            <a:xfrm>
              <a:off x="816" y="3840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299" name="Line 139"/>
            <p:cNvSpPr>
              <a:spLocks noChangeShapeType="1"/>
            </p:cNvSpPr>
            <p:nvPr/>
          </p:nvSpPr>
          <p:spPr bwMode="auto">
            <a:xfrm>
              <a:off x="816" y="3936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300" name="Line 140"/>
            <p:cNvSpPr>
              <a:spLocks noChangeShapeType="1"/>
            </p:cNvSpPr>
            <p:nvPr/>
          </p:nvSpPr>
          <p:spPr bwMode="auto">
            <a:xfrm>
              <a:off x="912" y="3840"/>
              <a:ext cx="0" cy="1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301" name="Group 141"/>
          <p:cNvGrpSpPr>
            <a:grpSpLocks/>
          </p:cNvGrpSpPr>
          <p:nvPr/>
        </p:nvGrpSpPr>
        <p:grpSpPr bwMode="auto">
          <a:xfrm>
            <a:off x="5410200" y="2895600"/>
            <a:ext cx="304800" cy="304800"/>
            <a:chOff x="816" y="3840"/>
            <a:chExt cx="192" cy="192"/>
          </a:xfrm>
        </p:grpSpPr>
        <p:sp>
          <p:nvSpPr>
            <p:cNvPr id="348302" name="Oval 142"/>
            <p:cNvSpPr>
              <a:spLocks noChangeArrowheads="1"/>
            </p:cNvSpPr>
            <p:nvPr/>
          </p:nvSpPr>
          <p:spPr bwMode="auto">
            <a:xfrm>
              <a:off x="816" y="3840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03" name="Line 143"/>
            <p:cNvSpPr>
              <a:spLocks noChangeShapeType="1"/>
            </p:cNvSpPr>
            <p:nvPr/>
          </p:nvSpPr>
          <p:spPr bwMode="auto">
            <a:xfrm>
              <a:off x="816" y="3936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304" name="Line 144"/>
            <p:cNvSpPr>
              <a:spLocks noChangeShapeType="1"/>
            </p:cNvSpPr>
            <p:nvPr/>
          </p:nvSpPr>
          <p:spPr bwMode="auto">
            <a:xfrm>
              <a:off x="912" y="3840"/>
              <a:ext cx="0" cy="1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305" name="Group 145"/>
          <p:cNvGrpSpPr>
            <a:grpSpLocks/>
          </p:cNvGrpSpPr>
          <p:nvPr/>
        </p:nvGrpSpPr>
        <p:grpSpPr bwMode="auto">
          <a:xfrm>
            <a:off x="7162800" y="457200"/>
            <a:ext cx="304800" cy="304800"/>
            <a:chOff x="816" y="3840"/>
            <a:chExt cx="192" cy="192"/>
          </a:xfrm>
        </p:grpSpPr>
        <p:sp>
          <p:nvSpPr>
            <p:cNvPr id="348306" name="Oval 146"/>
            <p:cNvSpPr>
              <a:spLocks noChangeArrowheads="1"/>
            </p:cNvSpPr>
            <p:nvPr/>
          </p:nvSpPr>
          <p:spPr bwMode="auto">
            <a:xfrm>
              <a:off x="816" y="3840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07" name="Line 147"/>
            <p:cNvSpPr>
              <a:spLocks noChangeShapeType="1"/>
            </p:cNvSpPr>
            <p:nvPr/>
          </p:nvSpPr>
          <p:spPr bwMode="auto">
            <a:xfrm>
              <a:off x="816" y="3936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308" name="Line 148"/>
            <p:cNvSpPr>
              <a:spLocks noChangeShapeType="1"/>
            </p:cNvSpPr>
            <p:nvPr/>
          </p:nvSpPr>
          <p:spPr bwMode="auto">
            <a:xfrm>
              <a:off x="912" y="3840"/>
              <a:ext cx="0" cy="1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309" name="Group 149"/>
          <p:cNvGrpSpPr>
            <a:grpSpLocks/>
          </p:cNvGrpSpPr>
          <p:nvPr/>
        </p:nvGrpSpPr>
        <p:grpSpPr bwMode="auto">
          <a:xfrm>
            <a:off x="7162800" y="990600"/>
            <a:ext cx="304800" cy="304800"/>
            <a:chOff x="816" y="3840"/>
            <a:chExt cx="192" cy="192"/>
          </a:xfrm>
        </p:grpSpPr>
        <p:sp>
          <p:nvSpPr>
            <p:cNvPr id="348310" name="Oval 150"/>
            <p:cNvSpPr>
              <a:spLocks noChangeArrowheads="1"/>
            </p:cNvSpPr>
            <p:nvPr/>
          </p:nvSpPr>
          <p:spPr bwMode="auto">
            <a:xfrm>
              <a:off x="816" y="3840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11" name="Line 151"/>
            <p:cNvSpPr>
              <a:spLocks noChangeShapeType="1"/>
            </p:cNvSpPr>
            <p:nvPr/>
          </p:nvSpPr>
          <p:spPr bwMode="auto">
            <a:xfrm>
              <a:off x="816" y="3936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312" name="Line 152"/>
            <p:cNvSpPr>
              <a:spLocks noChangeShapeType="1"/>
            </p:cNvSpPr>
            <p:nvPr/>
          </p:nvSpPr>
          <p:spPr bwMode="auto">
            <a:xfrm>
              <a:off x="912" y="3840"/>
              <a:ext cx="0" cy="1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313" name="Group 153"/>
          <p:cNvGrpSpPr>
            <a:grpSpLocks/>
          </p:cNvGrpSpPr>
          <p:nvPr/>
        </p:nvGrpSpPr>
        <p:grpSpPr bwMode="auto">
          <a:xfrm>
            <a:off x="7162800" y="1676400"/>
            <a:ext cx="304800" cy="304800"/>
            <a:chOff x="816" y="3840"/>
            <a:chExt cx="192" cy="192"/>
          </a:xfrm>
        </p:grpSpPr>
        <p:sp>
          <p:nvSpPr>
            <p:cNvPr id="348314" name="Oval 154"/>
            <p:cNvSpPr>
              <a:spLocks noChangeArrowheads="1"/>
            </p:cNvSpPr>
            <p:nvPr/>
          </p:nvSpPr>
          <p:spPr bwMode="auto">
            <a:xfrm>
              <a:off x="816" y="3840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15" name="Line 155"/>
            <p:cNvSpPr>
              <a:spLocks noChangeShapeType="1"/>
            </p:cNvSpPr>
            <p:nvPr/>
          </p:nvSpPr>
          <p:spPr bwMode="auto">
            <a:xfrm>
              <a:off x="816" y="3936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316" name="Line 156"/>
            <p:cNvSpPr>
              <a:spLocks noChangeShapeType="1"/>
            </p:cNvSpPr>
            <p:nvPr/>
          </p:nvSpPr>
          <p:spPr bwMode="auto">
            <a:xfrm>
              <a:off x="912" y="3840"/>
              <a:ext cx="0" cy="1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317" name="Group 157"/>
          <p:cNvGrpSpPr>
            <a:grpSpLocks/>
          </p:cNvGrpSpPr>
          <p:nvPr/>
        </p:nvGrpSpPr>
        <p:grpSpPr bwMode="auto">
          <a:xfrm>
            <a:off x="7162800" y="2362200"/>
            <a:ext cx="304800" cy="304800"/>
            <a:chOff x="816" y="3840"/>
            <a:chExt cx="192" cy="192"/>
          </a:xfrm>
        </p:grpSpPr>
        <p:sp>
          <p:nvSpPr>
            <p:cNvPr id="348318" name="Oval 158"/>
            <p:cNvSpPr>
              <a:spLocks noChangeArrowheads="1"/>
            </p:cNvSpPr>
            <p:nvPr/>
          </p:nvSpPr>
          <p:spPr bwMode="auto">
            <a:xfrm>
              <a:off x="816" y="3840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19" name="Line 159"/>
            <p:cNvSpPr>
              <a:spLocks noChangeShapeType="1"/>
            </p:cNvSpPr>
            <p:nvPr/>
          </p:nvSpPr>
          <p:spPr bwMode="auto">
            <a:xfrm>
              <a:off x="816" y="3936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320" name="Line 160"/>
            <p:cNvSpPr>
              <a:spLocks noChangeShapeType="1"/>
            </p:cNvSpPr>
            <p:nvPr/>
          </p:nvSpPr>
          <p:spPr bwMode="auto">
            <a:xfrm>
              <a:off x="912" y="3840"/>
              <a:ext cx="0" cy="192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321" name="Group 161"/>
          <p:cNvGrpSpPr>
            <a:grpSpLocks/>
          </p:cNvGrpSpPr>
          <p:nvPr/>
        </p:nvGrpSpPr>
        <p:grpSpPr bwMode="auto">
          <a:xfrm>
            <a:off x="5410200" y="1676400"/>
            <a:ext cx="304800" cy="304800"/>
            <a:chOff x="240" y="3792"/>
            <a:chExt cx="192" cy="192"/>
          </a:xfrm>
        </p:grpSpPr>
        <p:sp>
          <p:nvSpPr>
            <p:cNvPr id="348322" name="Oval 162"/>
            <p:cNvSpPr>
              <a:spLocks noChangeArrowheads="1"/>
            </p:cNvSpPr>
            <p:nvPr/>
          </p:nvSpPr>
          <p:spPr bwMode="auto">
            <a:xfrm>
              <a:off x="240" y="3792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23" name="Line 163"/>
            <p:cNvSpPr>
              <a:spLocks noChangeShapeType="1"/>
            </p:cNvSpPr>
            <p:nvPr/>
          </p:nvSpPr>
          <p:spPr bwMode="auto">
            <a:xfrm>
              <a:off x="240" y="3888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324" name="Group 164"/>
          <p:cNvGrpSpPr>
            <a:grpSpLocks/>
          </p:cNvGrpSpPr>
          <p:nvPr/>
        </p:nvGrpSpPr>
        <p:grpSpPr bwMode="auto">
          <a:xfrm>
            <a:off x="5410200" y="2362200"/>
            <a:ext cx="304800" cy="304800"/>
            <a:chOff x="240" y="3792"/>
            <a:chExt cx="192" cy="192"/>
          </a:xfrm>
        </p:grpSpPr>
        <p:sp>
          <p:nvSpPr>
            <p:cNvPr id="348325" name="Oval 165"/>
            <p:cNvSpPr>
              <a:spLocks noChangeArrowheads="1"/>
            </p:cNvSpPr>
            <p:nvPr/>
          </p:nvSpPr>
          <p:spPr bwMode="auto">
            <a:xfrm>
              <a:off x="240" y="3792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26" name="Line 166"/>
            <p:cNvSpPr>
              <a:spLocks noChangeShapeType="1"/>
            </p:cNvSpPr>
            <p:nvPr/>
          </p:nvSpPr>
          <p:spPr bwMode="auto">
            <a:xfrm>
              <a:off x="240" y="3888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327" name="Group 167"/>
          <p:cNvGrpSpPr>
            <a:grpSpLocks/>
          </p:cNvGrpSpPr>
          <p:nvPr/>
        </p:nvGrpSpPr>
        <p:grpSpPr bwMode="auto">
          <a:xfrm>
            <a:off x="5410200" y="4114800"/>
            <a:ext cx="304800" cy="304800"/>
            <a:chOff x="240" y="3792"/>
            <a:chExt cx="192" cy="192"/>
          </a:xfrm>
        </p:grpSpPr>
        <p:sp>
          <p:nvSpPr>
            <p:cNvPr id="348328" name="Oval 168"/>
            <p:cNvSpPr>
              <a:spLocks noChangeArrowheads="1"/>
            </p:cNvSpPr>
            <p:nvPr/>
          </p:nvSpPr>
          <p:spPr bwMode="auto">
            <a:xfrm>
              <a:off x="240" y="3792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29" name="Line 169"/>
            <p:cNvSpPr>
              <a:spLocks noChangeShapeType="1"/>
            </p:cNvSpPr>
            <p:nvPr/>
          </p:nvSpPr>
          <p:spPr bwMode="auto">
            <a:xfrm>
              <a:off x="240" y="3888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330" name="Group 170"/>
          <p:cNvGrpSpPr>
            <a:grpSpLocks/>
          </p:cNvGrpSpPr>
          <p:nvPr/>
        </p:nvGrpSpPr>
        <p:grpSpPr bwMode="auto">
          <a:xfrm>
            <a:off x="5410200" y="4724400"/>
            <a:ext cx="304800" cy="304800"/>
            <a:chOff x="240" y="3792"/>
            <a:chExt cx="192" cy="192"/>
          </a:xfrm>
        </p:grpSpPr>
        <p:sp>
          <p:nvSpPr>
            <p:cNvPr id="348331" name="Oval 171"/>
            <p:cNvSpPr>
              <a:spLocks noChangeArrowheads="1"/>
            </p:cNvSpPr>
            <p:nvPr/>
          </p:nvSpPr>
          <p:spPr bwMode="auto">
            <a:xfrm>
              <a:off x="240" y="3792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32" name="Line 172"/>
            <p:cNvSpPr>
              <a:spLocks noChangeShapeType="1"/>
            </p:cNvSpPr>
            <p:nvPr/>
          </p:nvSpPr>
          <p:spPr bwMode="auto">
            <a:xfrm>
              <a:off x="240" y="3888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333" name="Group 173"/>
          <p:cNvGrpSpPr>
            <a:grpSpLocks/>
          </p:cNvGrpSpPr>
          <p:nvPr/>
        </p:nvGrpSpPr>
        <p:grpSpPr bwMode="auto">
          <a:xfrm>
            <a:off x="7162800" y="2895600"/>
            <a:ext cx="304800" cy="304800"/>
            <a:chOff x="240" y="3792"/>
            <a:chExt cx="192" cy="192"/>
          </a:xfrm>
        </p:grpSpPr>
        <p:sp>
          <p:nvSpPr>
            <p:cNvPr id="348334" name="Oval 174"/>
            <p:cNvSpPr>
              <a:spLocks noChangeArrowheads="1"/>
            </p:cNvSpPr>
            <p:nvPr/>
          </p:nvSpPr>
          <p:spPr bwMode="auto">
            <a:xfrm>
              <a:off x="240" y="3792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35" name="Line 175"/>
            <p:cNvSpPr>
              <a:spLocks noChangeShapeType="1"/>
            </p:cNvSpPr>
            <p:nvPr/>
          </p:nvSpPr>
          <p:spPr bwMode="auto">
            <a:xfrm>
              <a:off x="240" y="3888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336" name="Group 176"/>
          <p:cNvGrpSpPr>
            <a:grpSpLocks/>
          </p:cNvGrpSpPr>
          <p:nvPr/>
        </p:nvGrpSpPr>
        <p:grpSpPr bwMode="auto">
          <a:xfrm>
            <a:off x="7162800" y="3505200"/>
            <a:ext cx="304800" cy="304800"/>
            <a:chOff x="240" y="3792"/>
            <a:chExt cx="192" cy="192"/>
          </a:xfrm>
        </p:grpSpPr>
        <p:sp>
          <p:nvSpPr>
            <p:cNvPr id="348337" name="Oval 177"/>
            <p:cNvSpPr>
              <a:spLocks noChangeArrowheads="1"/>
            </p:cNvSpPr>
            <p:nvPr/>
          </p:nvSpPr>
          <p:spPr bwMode="auto">
            <a:xfrm>
              <a:off x="240" y="3792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38" name="Line 178"/>
            <p:cNvSpPr>
              <a:spLocks noChangeShapeType="1"/>
            </p:cNvSpPr>
            <p:nvPr/>
          </p:nvSpPr>
          <p:spPr bwMode="auto">
            <a:xfrm>
              <a:off x="240" y="3888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339" name="Group 179"/>
          <p:cNvGrpSpPr>
            <a:grpSpLocks/>
          </p:cNvGrpSpPr>
          <p:nvPr/>
        </p:nvGrpSpPr>
        <p:grpSpPr bwMode="auto">
          <a:xfrm>
            <a:off x="7162800" y="4114800"/>
            <a:ext cx="304800" cy="304800"/>
            <a:chOff x="240" y="3792"/>
            <a:chExt cx="192" cy="192"/>
          </a:xfrm>
        </p:grpSpPr>
        <p:sp>
          <p:nvSpPr>
            <p:cNvPr id="348340" name="Oval 180"/>
            <p:cNvSpPr>
              <a:spLocks noChangeArrowheads="1"/>
            </p:cNvSpPr>
            <p:nvPr/>
          </p:nvSpPr>
          <p:spPr bwMode="auto">
            <a:xfrm>
              <a:off x="240" y="3792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41" name="Line 181"/>
            <p:cNvSpPr>
              <a:spLocks noChangeShapeType="1"/>
            </p:cNvSpPr>
            <p:nvPr/>
          </p:nvSpPr>
          <p:spPr bwMode="auto">
            <a:xfrm>
              <a:off x="240" y="3888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342" name="Group 182"/>
          <p:cNvGrpSpPr>
            <a:grpSpLocks/>
          </p:cNvGrpSpPr>
          <p:nvPr/>
        </p:nvGrpSpPr>
        <p:grpSpPr bwMode="auto">
          <a:xfrm>
            <a:off x="7162800" y="4724400"/>
            <a:ext cx="304800" cy="304800"/>
            <a:chOff x="240" y="3792"/>
            <a:chExt cx="192" cy="192"/>
          </a:xfrm>
        </p:grpSpPr>
        <p:sp>
          <p:nvSpPr>
            <p:cNvPr id="348343" name="Oval 183"/>
            <p:cNvSpPr>
              <a:spLocks noChangeArrowheads="1"/>
            </p:cNvSpPr>
            <p:nvPr/>
          </p:nvSpPr>
          <p:spPr bwMode="auto">
            <a:xfrm>
              <a:off x="240" y="3792"/>
              <a:ext cx="192" cy="192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44" name="Line 184"/>
            <p:cNvSpPr>
              <a:spLocks noChangeShapeType="1"/>
            </p:cNvSpPr>
            <p:nvPr/>
          </p:nvSpPr>
          <p:spPr bwMode="auto">
            <a:xfrm>
              <a:off x="240" y="3888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sp>
        <p:nvSpPr>
          <p:cNvPr id="348345" name="Line 185"/>
          <p:cNvSpPr>
            <a:spLocks noChangeShapeType="1"/>
          </p:cNvSpPr>
          <p:nvPr/>
        </p:nvSpPr>
        <p:spPr bwMode="auto">
          <a:xfrm>
            <a:off x="3352800" y="6096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46" name="Line 186"/>
          <p:cNvSpPr>
            <a:spLocks noChangeShapeType="1"/>
          </p:cNvSpPr>
          <p:nvPr/>
        </p:nvSpPr>
        <p:spPr bwMode="auto">
          <a:xfrm flipV="1">
            <a:off x="3352800" y="6858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61" name="Line 201"/>
          <p:cNvSpPr>
            <a:spLocks noChangeShapeType="1"/>
          </p:cNvSpPr>
          <p:nvPr/>
        </p:nvSpPr>
        <p:spPr bwMode="auto">
          <a:xfrm>
            <a:off x="3352800" y="18288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62" name="Line 202"/>
          <p:cNvSpPr>
            <a:spLocks noChangeShapeType="1"/>
          </p:cNvSpPr>
          <p:nvPr/>
        </p:nvSpPr>
        <p:spPr bwMode="auto">
          <a:xfrm flipV="1">
            <a:off x="3352800" y="1905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63" name="Line 203"/>
          <p:cNvSpPr>
            <a:spLocks noChangeShapeType="1"/>
          </p:cNvSpPr>
          <p:nvPr/>
        </p:nvSpPr>
        <p:spPr bwMode="auto">
          <a:xfrm>
            <a:off x="3352800" y="30480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64" name="Line 204"/>
          <p:cNvSpPr>
            <a:spLocks noChangeShapeType="1"/>
          </p:cNvSpPr>
          <p:nvPr/>
        </p:nvSpPr>
        <p:spPr bwMode="auto">
          <a:xfrm flipV="1">
            <a:off x="3352800" y="3124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65" name="Line 205"/>
          <p:cNvSpPr>
            <a:spLocks noChangeShapeType="1"/>
          </p:cNvSpPr>
          <p:nvPr/>
        </p:nvSpPr>
        <p:spPr bwMode="auto">
          <a:xfrm>
            <a:off x="3352800" y="4267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66" name="Line 206"/>
          <p:cNvSpPr>
            <a:spLocks noChangeShapeType="1"/>
          </p:cNvSpPr>
          <p:nvPr/>
        </p:nvSpPr>
        <p:spPr bwMode="auto">
          <a:xfrm flipV="1">
            <a:off x="3352800" y="43434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67" name="Line 207"/>
          <p:cNvSpPr>
            <a:spLocks noChangeShapeType="1"/>
          </p:cNvSpPr>
          <p:nvPr/>
        </p:nvSpPr>
        <p:spPr bwMode="auto">
          <a:xfrm>
            <a:off x="4953000" y="609600"/>
            <a:ext cx="457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69" name="Line 209"/>
          <p:cNvSpPr>
            <a:spLocks noChangeShapeType="1"/>
          </p:cNvSpPr>
          <p:nvPr/>
        </p:nvSpPr>
        <p:spPr bwMode="auto">
          <a:xfrm>
            <a:off x="4953000" y="1143000"/>
            <a:ext cx="5334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70" name="Line 210"/>
          <p:cNvSpPr>
            <a:spLocks noChangeShapeType="1"/>
          </p:cNvSpPr>
          <p:nvPr/>
        </p:nvSpPr>
        <p:spPr bwMode="auto">
          <a:xfrm flipV="1">
            <a:off x="5029200" y="685800"/>
            <a:ext cx="381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71" name="Line 211"/>
          <p:cNvSpPr>
            <a:spLocks noChangeShapeType="1"/>
          </p:cNvSpPr>
          <p:nvPr/>
        </p:nvSpPr>
        <p:spPr bwMode="auto">
          <a:xfrm flipV="1">
            <a:off x="5029200" y="1295400"/>
            <a:ext cx="457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72" name="Line 212"/>
          <p:cNvSpPr>
            <a:spLocks noChangeShapeType="1"/>
          </p:cNvSpPr>
          <p:nvPr/>
        </p:nvSpPr>
        <p:spPr bwMode="auto">
          <a:xfrm>
            <a:off x="4953000" y="3048000"/>
            <a:ext cx="533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73" name="Line 213"/>
          <p:cNvSpPr>
            <a:spLocks noChangeShapeType="1"/>
          </p:cNvSpPr>
          <p:nvPr/>
        </p:nvSpPr>
        <p:spPr bwMode="auto">
          <a:xfrm>
            <a:off x="5029200" y="3657600"/>
            <a:ext cx="457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77" name="Line 217"/>
          <p:cNvSpPr>
            <a:spLocks noChangeShapeType="1"/>
          </p:cNvSpPr>
          <p:nvPr/>
        </p:nvSpPr>
        <p:spPr bwMode="auto">
          <a:xfrm flipV="1">
            <a:off x="5029200" y="3124200"/>
            <a:ext cx="381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78" name="Line 218"/>
          <p:cNvSpPr>
            <a:spLocks noChangeShapeType="1"/>
          </p:cNvSpPr>
          <p:nvPr/>
        </p:nvSpPr>
        <p:spPr bwMode="auto">
          <a:xfrm flipV="1">
            <a:off x="5029200" y="3733800"/>
            <a:ext cx="457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79" name="Line 219"/>
          <p:cNvSpPr>
            <a:spLocks noChangeShapeType="1"/>
          </p:cNvSpPr>
          <p:nvPr/>
        </p:nvSpPr>
        <p:spPr bwMode="auto">
          <a:xfrm flipV="1">
            <a:off x="6629400" y="685800"/>
            <a:ext cx="5334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80" name="Line 220"/>
          <p:cNvSpPr>
            <a:spLocks noChangeShapeType="1"/>
          </p:cNvSpPr>
          <p:nvPr/>
        </p:nvSpPr>
        <p:spPr bwMode="auto">
          <a:xfrm flipV="1">
            <a:off x="6629400" y="1163638"/>
            <a:ext cx="565150" cy="249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81" name="Line 221"/>
          <p:cNvSpPr>
            <a:spLocks noChangeShapeType="1"/>
          </p:cNvSpPr>
          <p:nvPr/>
        </p:nvSpPr>
        <p:spPr bwMode="auto">
          <a:xfrm flipV="1">
            <a:off x="6629400" y="1905000"/>
            <a:ext cx="547688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82" name="Line 222"/>
          <p:cNvSpPr>
            <a:spLocks noChangeShapeType="1"/>
          </p:cNvSpPr>
          <p:nvPr/>
        </p:nvSpPr>
        <p:spPr bwMode="auto">
          <a:xfrm flipV="1">
            <a:off x="6629400" y="2590800"/>
            <a:ext cx="53340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83" name="Line 223"/>
          <p:cNvSpPr>
            <a:spLocks noChangeShapeType="1"/>
          </p:cNvSpPr>
          <p:nvPr/>
        </p:nvSpPr>
        <p:spPr bwMode="auto">
          <a:xfrm>
            <a:off x="6629400" y="2514600"/>
            <a:ext cx="547688" cy="230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84" name="Line 224"/>
          <p:cNvSpPr>
            <a:spLocks noChangeShapeType="1"/>
          </p:cNvSpPr>
          <p:nvPr/>
        </p:nvSpPr>
        <p:spPr bwMode="auto">
          <a:xfrm>
            <a:off x="6629400" y="1828800"/>
            <a:ext cx="565150" cy="242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85" name="Line 225"/>
          <p:cNvSpPr>
            <a:spLocks noChangeShapeType="1"/>
          </p:cNvSpPr>
          <p:nvPr/>
        </p:nvSpPr>
        <p:spPr bwMode="auto">
          <a:xfrm>
            <a:off x="6572250" y="1181100"/>
            <a:ext cx="622300" cy="2379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386" name="Line 226"/>
          <p:cNvSpPr>
            <a:spLocks noChangeShapeType="1"/>
          </p:cNvSpPr>
          <p:nvPr/>
        </p:nvSpPr>
        <p:spPr bwMode="auto">
          <a:xfrm>
            <a:off x="6607175" y="593725"/>
            <a:ext cx="604838" cy="2363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grpSp>
        <p:nvGrpSpPr>
          <p:cNvPr id="348390" name="Group 230"/>
          <p:cNvGrpSpPr>
            <a:grpSpLocks/>
          </p:cNvGrpSpPr>
          <p:nvPr/>
        </p:nvGrpSpPr>
        <p:grpSpPr bwMode="auto">
          <a:xfrm>
            <a:off x="2895600" y="838200"/>
            <a:ext cx="152400" cy="152400"/>
            <a:chOff x="1824" y="528"/>
            <a:chExt cx="96" cy="96"/>
          </a:xfrm>
        </p:grpSpPr>
        <p:sp>
          <p:nvSpPr>
            <p:cNvPr id="348388" name="Line 228"/>
            <p:cNvSpPr>
              <a:spLocks noChangeShapeType="1"/>
            </p:cNvSpPr>
            <p:nvPr/>
          </p:nvSpPr>
          <p:spPr bwMode="auto">
            <a:xfrm>
              <a:off x="1824" y="528"/>
              <a:ext cx="96" cy="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389" name="Line 229"/>
            <p:cNvSpPr>
              <a:spLocks noChangeShapeType="1"/>
            </p:cNvSpPr>
            <p:nvPr/>
          </p:nvSpPr>
          <p:spPr bwMode="auto">
            <a:xfrm>
              <a:off x="1920" y="528"/>
              <a:ext cx="0" cy="9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394" name="Group 234"/>
          <p:cNvGrpSpPr>
            <a:grpSpLocks/>
          </p:cNvGrpSpPr>
          <p:nvPr/>
        </p:nvGrpSpPr>
        <p:grpSpPr bwMode="auto">
          <a:xfrm>
            <a:off x="2895600" y="2209800"/>
            <a:ext cx="152400" cy="152400"/>
            <a:chOff x="1824" y="528"/>
            <a:chExt cx="96" cy="96"/>
          </a:xfrm>
        </p:grpSpPr>
        <p:sp>
          <p:nvSpPr>
            <p:cNvPr id="348395" name="Line 235"/>
            <p:cNvSpPr>
              <a:spLocks noChangeShapeType="1"/>
            </p:cNvSpPr>
            <p:nvPr/>
          </p:nvSpPr>
          <p:spPr bwMode="auto">
            <a:xfrm>
              <a:off x="1824" y="528"/>
              <a:ext cx="96" cy="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396" name="Line 236"/>
            <p:cNvSpPr>
              <a:spLocks noChangeShapeType="1"/>
            </p:cNvSpPr>
            <p:nvPr/>
          </p:nvSpPr>
          <p:spPr bwMode="auto">
            <a:xfrm>
              <a:off x="1920" y="528"/>
              <a:ext cx="0" cy="9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397" name="Group 237"/>
          <p:cNvGrpSpPr>
            <a:grpSpLocks/>
          </p:cNvGrpSpPr>
          <p:nvPr/>
        </p:nvGrpSpPr>
        <p:grpSpPr bwMode="auto">
          <a:xfrm>
            <a:off x="2895600" y="3352800"/>
            <a:ext cx="152400" cy="152400"/>
            <a:chOff x="1824" y="528"/>
            <a:chExt cx="96" cy="96"/>
          </a:xfrm>
        </p:grpSpPr>
        <p:sp>
          <p:nvSpPr>
            <p:cNvPr id="348398" name="Line 238"/>
            <p:cNvSpPr>
              <a:spLocks noChangeShapeType="1"/>
            </p:cNvSpPr>
            <p:nvPr/>
          </p:nvSpPr>
          <p:spPr bwMode="auto">
            <a:xfrm>
              <a:off x="1824" y="528"/>
              <a:ext cx="96" cy="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399" name="Line 239"/>
            <p:cNvSpPr>
              <a:spLocks noChangeShapeType="1"/>
            </p:cNvSpPr>
            <p:nvPr/>
          </p:nvSpPr>
          <p:spPr bwMode="auto">
            <a:xfrm>
              <a:off x="1920" y="528"/>
              <a:ext cx="0" cy="9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400" name="Group 240"/>
          <p:cNvGrpSpPr>
            <a:grpSpLocks/>
          </p:cNvGrpSpPr>
          <p:nvPr/>
        </p:nvGrpSpPr>
        <p:grpSpPr bwMode="auto">
          <a:xfrm>
            <a:off x="2895600" y="4572000"/>
            <a:ext cx="152400" cy="152400"/>
            <a:chOff x="1824" y="528"/>
            <a:chExt cx="96" cy="96"/>
          </a:xfrm>
        </p:grpSpPr>
        <p:sp>
          <p:nvSpPr>
            <p:cNvPr id="348401" name="Line 241"/>
            <p:cNvSpPr>
              <a:spLocks noChangeShapeType="1"/>
            </p:cNvSpPr>
            <p:nvPr/>
          </p:nvSpPr>
          <p:spPr bwMode="auto">
            <a:xfrm>
              <a:off x="1824" y="528"/>
              <a:ext cx="96" cy="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402" name="Line 242"/>
            <p:cNvSpPr>
              <a:spLocks noChangeShapeType="1"/>
            </p:cNvSpPr>
            <p:nvPr/>
          </p:nvSpPr>
          <p:spPr bwMode="auto">
            <a:xfrm>
              <a:off x="1920" y="528"/>
              <a:ext cx="0" cy="9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403" name="Group 243"/>
          <p:cNvGrpSpPr>
            <a:grpSpLocks/>
          </p:cNvGrpSpPr>
          <p:nvPr/>
        </p:nvGrpSpPr>
        <p:grpSpPr bwMode="auto">
          <a:xfrm>
            <a:off x="4648200" y="1524000"/>
            <a:ext cx="152400" cy="152400"/>
            <a:chOff x="1824" y="528"/>
            <a:chExt cx="96" cy="96"/>
          </a:xfrm>
        </p:grpSpPr>
        <p:sp>
          <p:nvSpPr>
            <p:cNvPr id="348404" name="Line 244"/>
            <p:cNvSpPr>
              <a:spLocks noChangeShapeType="1"/>
            </p:cNvSpPr>
            <p:nvPr/>
          </p:nvSpPr>
          <p:spPr bwMode="auto">
            <a:xfrm>
              <a:off x="1824" y="528"/>
              <a:ext cx="96" cy="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405" name="Line 245"/>
            <p:cNvSpPr>
              <a:spLocks noChangeShapeType="1"/>
            </p:cNvSpPr>
            <p:nvPr/>
          </p:nvSpPr>
          <p:spPr bwMode="auto">
            <a:xfrm>
              <a:off x="1920" y="528"/>
              <a:ext cx="0" cy="9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406" name="Group 246"/>
          <p:cNvGrpSpPr>
            <a:grpSpLocks/>
          </p:cNvGrpSpPr>
          <p:nvPr/>
        </p:nvGrpSpPr>
        <p:grpSpPr bwMode="auto">
          <a:xfrm>
            <a:off x="4648200" y="2209800"/>
            <a:ext cx="152400" cy="152400"/>
            <a:chOff x="1824" y="528"/>
            <a:chExt cx="96" cy="96"/>
          </a:xfrm>
        </p:grpSpPr>
        <p:sp>
          <p:nvSpPr>
            <p:cNvPr id="348407" name="Line 247"/>
            <p:cNvSpPr>
              <a:spLocks noChangeShapeType="1"/>
            </p:cNvSpPr>
            <p:nvPr/>
          </p:nvSpPr>
          <p:spPr bwMode="auto">
            <a:xfrm>
              <a:off x="1824" y="528"/>
              <a:ext cx="96" cy="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408" name="Line 248"/>
            <p:cNvSpPr>
              <a:spLocks noChangeShapeType="1"/>
            </p:cNvSpPr>
            <p:nvPr/>
          </p:nvSpPr>
          <p:spPr bwMode="auto">
            <a:xfrm>
              <a:off x="1920" y="528"/>
              <a:ext cx="0" cy="9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409" name="Group 249"/>
          <p:cNvGrpSpPr>
            <a:grpSpLocks/>
          </p:cNvGrpSpPr>
          <p:nvPr/>
        </p:nvGrpSpPr>
        <p:grpSpPr bwMode="auto">
          <a:xfrm>
            <a:off x="4648200" y="3962400"/>
            <a:ext cx="152400" cy="152400"/>
            <a:chOff x="1824" y="528"/>
            <a:chExt cx="96" cy="96"/>
          </a:xfrm>
        </p:grpSpPr>
        <p:sp>
          <p:nvSpPr>
            <p:cNvPr id="348410" name="Line 250"/>
            <p:cNvSpPr>
              <a:spLocks noChangeShapeType="1"/>
            </p:cNvSpPr>
            <p:nvPr/>
          </p:nvSpPr>
          <p:spPr bwMode="auto">
            <a:xfrm>
              <a:off x="1824" y="528"/>
              <a:ext cx="96" cy="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411" name="Line 251"/>
            <p:cNvSpPr>
              <a:spLocks noChangeShapeType="1"/>
            </p:cNvSpPr>
            <p:nvPr/>
          </p:nvSpPr>
          <p:spPr bwMode="auto">
            <a:xfrm>
              <a:off x="1920" y="528"/>
              <a:ext cx="0" cy="9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412" name="Group 252"/>
          <p:cNvGrpSpPr>
            <a:grpSpLocks/>
          </p:cNvGrpSpPr>
          <p:nvPr/>
        </p:nvGrpSpPr>
        <p:grpSpPr bwMode="auto">
          <a:xfrm>
            <a:off x="4648200" y="4572000"/>
            <a:ext cx="152400" cy="152400"/>
            <a:chOff x="1824" y="528"/>
            <a:chExt cx="96" cy="96"/>
          </a:xfrm>
        </p:grpSpPr>
        <p:sp>
          <p:nvSpPr>
            <p:cNvPr id="348413" name="Line 253"/>
            <p:cNvSpPr>
              <a:spLocks noChangeShapeType="1"/>
            </p:cNvSpPr>
            <p:nvPr/>
          </p:nvSpPr>
          <p:spPr bwMode="auto">
            <a:xfrm>
              <a:off x="1824" y="528"/>
              <a:ext cx="96" cy="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414" name="Line 254"/>
            <p:cNvSpPr>
              <a:spLocks noChangeShapeType="1"/>
            </p:cNvSpPr>
            <p:nvPr/>
          </p:nvSpPr>
          <p:spPr bwMode="auto">
            <a:xfrm>
              <a:off x="1920" y="528"/>
              <a:ext cx="0" cy="9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415" name="Group 255"/>
          <p:cNvGrpSpPr>
            <a:grpSpLocks/>
          </p:cNvGrpSpPr>
          <p:nvPr/>
        </p:nvGrpSpPr>
        <p:grpSpPr bwMode="auto">
          <a:xfrm>
            <a:off x="6248400" y="2743200"/>
            <a:ext cx="152400" cy="152400"/>
            <a:chOff x="1824" y="528"/>
            <a:chExt cx="96" cy="96"/>
          </a:xfrm>
        </p:grpSpPr>
        <p:sp>
          <p:nvSpPr>
            <p:cNvPr id="348416" name="Line 256"/>
            <p:cNvSpPr>
              <a:spLocks noChangeShapeType="1"/>
            </p:cNvSpPr>
            <p:nvPr/>
          </p:nvSpPr>
          <p:spPr bwMode="auto">
            <a:xfrm>
              <a:off x="1824" y="528"/>
              <a:ext cx="96" cy="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417" name="Line 257"/>
            <p:cNvSpPr>
              <a:spLocks noChangeShapeType="1"/>
            </p:cNvSpPr>
            <p:nvPr/>
          </p:nvSpPr>
          <p:spPr bwMode="auto">
            <a:xfrm>
              <a:off x="1920" y="528"/>
              <a:ext cx="0" cy="9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418" name="Group 258"/>
          <p:cNvGrpSpPr>
            <a:grpSpLocks/>
          </p:cNvGrpSpPr>
          <p:nvPr/>
        </p:nvGrpSpPr>
        <p:grpSpPr bwMode="auto">
          <a:xfrm>
            <a:off x="6248400" y="3352800"/>
            <a:ext cx="152400" cy="152400"/>
            <a:chOff x="1824" y="528"/>
            <a:chExt cx="96" cy="96"/>
          </a:xfrm>
        </p:grpSpPr>
        <p:sp>
          <p:nvSpPr>
            <p:cNvPr id="348419" name="Line 259"/>
            <p:cNvSpPr>
              <a:spLocks noChangeShapeType="1"/>
            </p:cNvSpPr>
            <p:nvPr/>
          </p:nvSpPr>
          <p:spPr bwMode="auto">
            <a:xfrm>
              <a:off x="1824" y="528"/>
              <a:ext cx="96" cy="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420" name="Line 260"/>
            <p:cNvSpPr>
              <a:spLocks noChangeShapeType="1"/>
            </p:cNvSpPr>
            <p:nvPr/>
          </p:nvSpPr>
          <p:spPr bwMode="auto">
            <a:xfrm>
              <a:off x="1920" y="528"/>
              <a:ext cx="0" cy="9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421" name="Group 261"/>
          <p:cNvGrpSpPr>
            <a:grpSpLocks/>
          </p:cNvGrpSpPr>
          <p:nvPr/>
        </p:nvGrpSpPr>
        <p:grpSpPr bwMode="auto">
          <a:xfrm>
            <a:off x="6248400" y="3962400"/>
            <a:ext cx="152400" cy="152400"/>
            <a:chOff x="1824" y="528"/>
            <a:chExt cx="96" cy="96"/>
          </a:xfrm>
        </p:grpSpPr>
        <p:sp>
          <p:nvSpPr>
            <p:cNvPr id="348422" name="Line 262"/>
            <p:cNvSpPr>
              <a:spLocks noChangeShapeType="1"/>
            </p:cNvSpPr>
            <p:nvPr/>
          </p:nvSpPr>
          <p:spPr bwMode="auto">
            <a:xfrm>
              <a:off x="1824" y="528"/>
              <a:ext cx="96" cy="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423" name="Line 263"/>
            <p:cNvSpPr>
              <a:spLocks noChangeShapeType="1"/>
            </p:cNvSpPr>
            <p:nvPr/>
          </p:nvSpPr>
          <p:spPr bwMode="auto">
            <a:xfrm>
              <a:off x="1920" y="528"/>
              <a:ext cx="0" cy="9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grpSp>
        <p:nvGrpSpPr>
          <p:cNvPr id="348424" name="Group 264"/>
          <p:cNvGrpSpPr>
            <a:grpSpLocks/>
          </p:cNvGrpSpPr>
          <p:nvPr/>
        </p:nvGrpSpPr>
        <p:grpSpPr bwMode="auto">
          <a:xfrm>
            <a:off x="6248400" y="4572000"/>
            <a:ext cx="152400" cy="152400"/>
            <a:chOff x="1824" y="528"/>
            <a:chExt cx="96" cy="96"/>
          </a:xfrm>
        </p:grpSpPr>
        <p:sp>
          <p:nvSpPr>
            <p:cNvPr id="348425" name="Line 265"/>
            <p:cNvSpPr>
              <a:spLocks noChangeShapeType="1"/>
            </p:cNvSpPr>
            <p:nvPr/>
          </p:nvSpPr>
          <p:spPr bwMode="auto">
            <a:xfrm>
              <a:off x="1824" y="528"/>
              <a:ext cx="96" cy="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8426" name="Line 266"/>
            <p:cNvSpPr>
              <a:spLocks noChangeShapeType="1"/>
            </p:cNvSpPr>
            <p:nvPr/>
          </p:nvSpPr>
          <p:spPr bwMode="auto">
            <a:xfrm>
              <a:off x="1920" y="528"/>
              <a:ext cx="0" cy="9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  <p:sp>
        <p:nvSpPr>
          <p:cNvPr id="348427" name="Text Box 267"/>
          <p:cNvSpPr txBox="1">
            <a:spLocks noChangeArrowheads="1"/>
          </p:cNvSpPr>
          <p:nvPr/>
        </p:nvSpPr>
        <p:spPr bwMode="auto">
          <a:xfrm>
            <a:off x="381000" y="76200"/>
            <a:ext cx="1577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solidFill>
                  <a:srgbClr val="000099"/>
                </a:solidFill>
              </a:rPr>
              <a:t>FFT circuit</a:t>
            </a:r>
          </a:p>
        </p:txBody>
      </p:sp>
      <p:graphicFrame>
        <p:nvGraphicFramePr>
          <p:cNvPr id="348428" name="Object 268"/>
          <p:cNvGraphicFramePr>
            <a:graphicFrameLocks noChangeAspect="1"/>
          </p:cNvGraphicFramePr>
          <p:nvPr/>
        </p:nvGraphicFramePr>
        <p:xfrm>
          <a:off x="1143000" y="5638800"/>
          <a:ext cx="2438400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95" name="Equation" r:id="rId54" imgW="1612800" imgH="660240" progId="Equation.DSMT4">
                  <p:embed/>
                </p:oleObj>
              </mc:Choice>
              <mc:Fallback>
                <p:oleObj name="Equation" r:id="rId54" imgW="1612800" imgH="660240" progId="Equation.DSMT4">
                  <p:embed/>
                  <p:pic>
                    <p:nvPicPr>
                      <p:cNvPr id="0" name="Object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638800"/>
                        <a:ext cx="2438400" cy="99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429" name="AutoShape 269"/>
          <p:cNvSpPr>
            <a:spLocks/>
          </p:cNvSpPr>
          <p:nvPr/>
        </p:nvSpPr>
        <p:spPr bwMode="auto">
          <a:xfrm rot="16200000">
            <a:off x="3390900" y="4610100"/>
            <a:ext cx="152400" cy="1143000"/>
          </a:xfrm>
          <a:prstGeom prst="leftBrace">
            <a:avLst>
              <a:gd name="adj1" fmla="val 62500"/>
              <a:gd name="adj2" fmla="val 50000"/>
            </a:avLst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433" name="AutoShape 273"/>
          <p:cNvSpPr>
            <a:spLocks/>
          </p:cNvSpPr>
          <p:nvPr/>
        </p:nvSpPr>
        <p:spPr bwMode="auto">
          <a:xfrm rot="16200000">
            <a:off x="5067300" y="4686300"/>
            <a:ext cx="152400" cy="990600"/>
          </a:xfrm>
          <a:prstGeom prst="leftBrace">
            <a:avLst>
              <a:gd name="adj1" fmla="val 54167"/>
              <a:gd name="adj2" fmla="val 50000"/>
            </a:avLst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434" name="AutoShape 274"/>
          <p:cNvSpPr>
            <a:spLocks/>
          </p:cNvSpPr>
          <p:nvPr/>
        </p:nvSpPr>
        <p:spPr bwMode="auto">
          <a:xfrm rot="16200000">
            <a:off x="6819900" y="4610100"/>
            <a:ext cx="152400" cy="1143000"/>
          </a:xfrm>
          <a:prstGeom prst="leftBrace">
            <a:avLst>
              <a:gd name="adj1" fmla="val 62500"/>
              <a:gd name="adj2" fmla="val 50000"/>
            </a:avLst>
          </a:prstGeom>
          <a:noFill/>
          <a:ln w="28575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435" name="Text Box 275"/>
          <p:cNvSpPr txBox="1">
            <a:spLocks noChangeArrowheads="1"/>
          </p:cNvSpPr>
          <p:nvPr/>
        </p:nvSpPr>
        <p:spPr bwMode="auto">
          <a:xfrm>
            <a:off x="3124200" y="522605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>
                <a:solidFill>
                  <a:srgbClr val="006600"/>
                </a:solidFill>
              </a:rPr>
              <a:t>S=1</a:t>
            </a:r>
          </a:p>
        </p:txBody>
      </p:sp>
      <p:sp>
        <p:nvSpPr>
          <p:cNvPr id="348436" name="Text Box 276"/>
          <p:cNvSpPr txBox="1">
            <a:spLocks noChangeArrowheads="1"/>
          </p:cNvSpPr>
          <p:nvPr/>
        </p:nvSpPr>
        <p:spPr bwMode="auto">
          <a:xfrm>
            <a:off x="4800600" y="522605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>
                <a:solidFill>
                  <a:srgbClr val="006600"/>
                </a:solidFill>
              </a:rPr>
              <a:t>S=2</a:t>
            </a:r>
          </a:p>
        </p:txBody>
      </p:sp>
      <p:sp>
        <p:nvSpPr>
          <p:cNvPr id="348437" name="Text Box 277"/>
          <p:cNvSpPr txBox="1">
            <a:spLocks noChangeArrowheads="1"/>
          </p:cNvSpPr>
          <p:nvPr/>
        </p:nvSpPr>
        <p:spPr bwMode="auto">
          <a:xfrm>
            <a:off x="6553200" y="52578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>
                <a:solidFill>
                  <a:srgbClr val="006600"/>
                </a:solidFill>
              </a:rPr>
              <a:t>S=3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zh-TW"/>
              <a:t>Horner’s rule:</a:t>
            </a:r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r>
              <a:rPr lang="en-US" altLang="zh-TW"/>
              <a:t>Point-value representation: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</a:t>
            </a:r>
          </a:p>
        </p:txBody>
      </p:sp>
      <p:graphicFrame>
        <p:nvGraphicFramePr>
          <p:cNvPr id="330756" name="Object 4"/>
          <p:cNvGraphicFramePr>
            <a:graphicFrameLocks noChangeAspect="1"/>
          </p:cNvGraphicFramePr>
          <p:nvPr/>
        </p:nvGraphicFramePr>
        <p:xfrm>
          <a:off x="1905000" y="1752600"/>
          <a:ext cx="541020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762" name="Equation" r:id="rId3" imgW="3213000" imgH="457200" progId="Equation.DSMT4">
                  <p:embed/>
                </p:oleObj>
              </mc:Choice>
              <mc:Fallback>
                <p:oleObj name="Equation" r:id="rId3" imgW="3213000" imgH="45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752600"/>
                        <a:ext cx="5410200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0757" name="Object 5"/>
          <p:cNvGraphicFramePr>
            <a:graphicFrameLocks noChangeAspect="1"/>
          </p:cNvGraphicFramePr>
          <p:nvPr/>
        </p:nvGraphicFramePr>
        <p:xfrm>
          <a:off x="1905000" y="3200400"/>
          <a:ext cx="617220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763" name="Equation" r:id="rId5" imgW="3377880" imgH="672840" progId="Equation.DSMT4">
                  <p:embed/>
                </p:oleObj>
              </mc:Choice>
              <mc:Fallback>
                <p:oleObj name="Equation" r:id="rId5" imgW="3377880" imgH="6728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200400"/>
                        <a:ext cx="6172200" cy="1230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0758" name="Object 6"/>
          <p:cNvGraphicFramePr>
            <a:graphicFrameLocks noChangeAspect="1"/>
          </p:cNvGraphicFramePr>
          <p:nvPr/>
        </p:nvGraphicFramePr>
        <p:xfrm>
          <a:off x="2057400" y="4648200"/>
          <a:ext cx="4724400" cy="123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764" name="Equation" r:id="rId7" imgW="2717640" imgH="711000" progId="Equation.DSMT4">
                  <p:embed/>
                </p:oleObj>
              </mc:Choice>
              <mc:Fallback>
                <p:oleObj name="Equation" r:id="rId7" imgW="2717640" imgH="711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648200"/>
                        <a:ext cx="4724400" cy="123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Thm1</a:t>
            </a:r>
          </a:p>
          <a:p>
            <a:pPr>
              <a:buFont typeface="Wingdings" pitchFamily="2" charset="2"/>
              <a:buNone/>
            </a:pPr>
            <a:r>
              <a:rPr lang="en-US" altLang="zh-TW"/>
              <a:t>	</a:t>
            </a:r>
          </a:p>
          <a:p>
            <a:pPr>
              <a:buFont typeface="Wingdings" pitchFamily="2" charset="2"/>
              <a:buNone/>
            </a:pPr>
            <a:endParaRPr lang="en-US" altLang="zh-TW"/>
          </a:p>
        </p:txBody>
      </p:sp>
      <p:graphicFrame>
        <p:nvGraphicFramePr>
          <p:cNvPr id="331780" name="Object 4"/>
          <p:cNvGraphicFramePr>
            <a:graphicFrameLocks noChangeAspect="1"/>
          </p:cNvGraphicFramePr>
          <p:nvPr/>
        </p:nvGraphicFramePr>
        <p:xfrm>
          <a:off x="1336675" y="1828800"/>
          <a:ext cx="7046913" cy="1277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210" name="Equation" r:id="rId3" imgW="3784320" imgH="685800" progId="Equation.DSMT4">
                  <p:embed/>
                </p:oleObj>
              </mc:Choice>
              <mc:Fallback>
                <p:oleObj name="Equation" r:id="rId3" imgW="3784320" imgH="685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675" y="1828800"/>
                        <a:ext cx="7046913" cy="1277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1781" name="Text Box 5"/>
          <p:cNvSpPr txBox="1">
            <a:spLocks noChangeArrowheads="1"/>
          </p:cNvSpPr>
          <p:nvPr/>
        </p:nvSpPr>
        <p:spPr bwMode="auto">
          <a:xfrm>
            <a:off x="1143000" y="306228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800" b="1">
                <a:solidFill>
                  <a:srgbClr val="CC0000"/>
                </a:solidFill>
              </a:rPr>
              <a:t>Pf:</a:t>
            </a:r>
          </a:p>
        </p:txBody>
      </p:sp>
      <p:graphicFrame>
        <p:nvGraphicFramePr>
          <p:cNvPr id="331782" name="Object 6"/>
          <p:cNvGraphicFramePr>
            <a:graphicFrameLocks noChangeAspect="1"/>
          </p:cNvGraphicFramePr>
          <p:nvPr/>
        </p:nvGraphicFramePr>
        <p:xfrm>
          <a:off x="2362200" y="3276600"/>
          <a:ext cx="3352800" cy="291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211" name="Equation" r:id="rId5" imgW="2222280" imgH="1930320" progId="Equation.DSMT4">
                  <p:embed/>
                </p:oleObj>
              </mc:Choice>
              <mc:Fallback>
                <p:oleObj name="Equation" r:id="rId5" imgW="2222280" imgH="1930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276600"/>
                        <a:ext cx="3352800" cy="291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  <a:p>
            <a:endParaRPr lang="zh-TW" altLang="en-US"/>
          </a:p>
          <a:p>
            <a:endParaRPr lang="zh-TW" altLang="en-US"/>
          </a:p>
          <a:p>
            <a:endParaRPr lang="zh-TW" altLang="en-US"/>
          </a:p>
          <a:p>
            <a:endParaRPr lang="zh-TW" altLang="en-US"/>
          </a:p>
          <a:p>
            <a:endParaRPr lang="zh-TW" altLang="en-US"/>
          </a:p>
          <a:p>
            <a:pPr lvl="1"/>
            <a:r>
              <a:rPr lang="en-US" altLang="zh-TW"/>
              <a:t>n-point interpolation: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	Lagrange’s formula:</a:t>
            </a:r>
          </a:p>
        </p:txBody>
      </p:sp>
      <p:graphicFrame>
        <p:nvGraphicFramePr>
          <p:cNvPr id="332804" name="Object 4"/>
          <p:cNvGraphicFramePr>
            <a:graphicFrameLocks noChangeAspect="1"/>
          </p:cNvGraphicFramePr>
          <p:nvPr/>
        </p:nvGraphicFramePr>
        <p:xfrm>
          <a:off x="1905000" y="1143000"/>
          <a:ext cx="4191000" cy="243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234" name="Equation" r:id="rId3" imgW="2692080" imgH="1562040" progId="Equation.DSMT4">
                  <p:embed/>
                </p:oleObj>
              </mc:Choice>
              <mc:Fallback>
                <p:oleObj name="Equation" r:id="rId3" imgW="2692080" imgH="1562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143000"/>
                        <a:ext cx="4191000" cy="243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2805" name="Object 5"/>
          <p:cNvGraphicFramePr>
            <a:graphicFrameLocks noChangeAspect="1"/>
          </p:cNvGraphicFramePr>
          <p:nvPr/>
        </p:nvGraphicFramePr>
        <p:xfrm>
          <a:off x="3200400" y="4800600"/>
          <a:ext cx="2590800" cy="116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235" name="Equation" r:id="rId5" imgW="1574640" imgH="711000" progId="Equation.DSMT4">
                  <p:embed/>
                </p:oleObj>
              </mc:Choice>
              <mc:Fallback>
                <p:oleObj name="Equation" r:id="rId5" imgW="1574640" imgH="711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800600"/>
                        <a:ext cx="2590800" cy="1169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333829" name="Object 5"/>
          <p:cNvGraphicFramePr>
            <a:graphicFrameLocks noChangeAspect="1"/>
          </p:cNvGraphicFramePr>
          <p:nvPr/>
        </p:nvGraphicFramePr>
        <p:xfrm>
          <a:off x="1219200" y="1295400"/>
          <a:ext cx="167640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264" name="Equation" r:id="rId3" imgW="825480" imgH="457200" progId="Equation.DSMT4">
                  <p:embed/>
                </p:oleObj>
              </mc:Choice>
              <mc:Fallback>
                <p:oleObj name="Equation" r:id="rId3" imgW="825480" imgH="457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295400"/>
                        <a:ext cx="1676400" cy="928688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tx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30" name="Object 6"/>
          <p:cNvGraphicFramePr>
            <a:graphicFrameLocks noChangeAspect="1"/>
          </p:cNvGraphicFramePr>
          <p:nvPr/>
        </p:nvGraphicFramePr>
        <p:xfrm>
          <a:off x="1219200" y="3886200"/>
          <a:ext cx="2057400" cy="177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265" name="Equation" r:id="rId5" imgW="1117440" imgH="965160" progId="Equation.DSMT4">
                  <p:embed/>
                </p:oleObj>
              </mc:Choice>
              <mc:Fallback>
                <p:oleObj name="Equation" r:id="rId5" imgW="1117440" imgH="965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886200"/>
                        <a:ext cx="2057400" cy="1776413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tx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31" name="Object 7"/>
          <p:cNvGraphicFramePr>
            <a:graphicFrameLocks noChangeAspect="1"/>
          </p:cNvGraphicFramePr>
          <p:nvPr/>
        </p:nvGraphicFramePr>
        <p:xfrm>
          <a:off x="6019800" y="3886200"/>
          <a:ext cx="1028700" cy="177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266" name="Equation" r:id="rId7" imgW="558720" imgH="965160" progId="Equation.DSMT4">
                  <p:embed/>
                </p:oleObj>
              </mc:Choice>
              <mc:Fallback>
                <p:oleObj name="Equation" r:id="rId7" imgW="558720" imgH="965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886200"/>
                        <a:ext cx="1028700" cy="1776413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tx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32" name="Object 8"/>
          <p:cNvGraphicFramePr>
            <a:graphicFrameLocks noChangeAspect="1"/>
          </p:cNvGraphicFramePr>
          <p:nvPr/>
        </p:nvGraphicFramePr>
        <p:xfrm>
          <a:off x="5715000" y="1447800"/>
          <a:ext cx="17272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267" name="Equation" r:id="rId9" imgW="850680" imgH="228600" progId="Equation.DSMT4">
                  <p:embed/>
                </p:oleObj>
              </mc:Choice>
              <mc:Fallback>
                <p:oleObj name="Equation" r:id="rId9" imgW="85068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447800"/>
                        <a:ext cx="1727200" cy="465138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tx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3833" name="Line 9"/>
          <p:cNvSpPr>
            <a:spLocks noChangeShapeType="1"/>
          </p:cNvSpPr>
          <p:nvPr/>
        </p:nvSpPr>
        <p:spPr bwMode="auto">
          <a:xfrm>
            <a:off x="1981200" y="2209800"/>
            <a:ext cx="0" cy="1676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3834" name="Line 10"/>
          <p:cNvSpPr>
            <a:spLocks noChangeShapeType="1"/>
          </p:cNvSpPr>
          <p:nvPr/>
        </p:nvSpPr>
        <p:spPr bwMode="auto">
          <a:xfrm>
            <a:off x="3276600" y="4648200"/>
            <a:ext cx="26670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3835" name="Line 11"/>
          <p:cNvSpPr>
            <a:spLocks noChangeShapeType="1"/>
          </p:cNvSpPr>
          <p:nvPr/>
        </p:nvSpPr>
        <p:spPr bwMode="auto">
          <a:xfrm flipV="1">
            <a:off x="6477000" y="1905000"/>
            <a:ext cx="0" cy="19812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3836" name="Line 12"/>
          <p:cNvSpPr>
            <a:spLocks noChangeShapeType="1"/>
          </p:cNvSpPr>
          <p:nvPr/>
        </p:nvSpPr>
        <p:spPr bwMode="auto">
          <a:xfrm>
            <a:off x="2971800" y="1752600"/>
            <a:ext cx="26670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graphicFrame>
        <p:nvGraphicFramePr>
          <p:cNvPr id="333838" name="Object 14"/>
          <p:cNvGraphicFramePr>
            <a:graphicFrameLocks noChangeAspect="1"/>
          </p:cNvGraphicFramePr>
          <p:nvPr/>
        </p:nvGraphicFramePr>
        <p:xfrm>
          <a:off x="2066925" y="2590800"/>
          <a:ext cx="969963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268" name="Equation" r:id="rId11" imgW="634680" imgH="431640" progId="Equation.DSMT4">
                  <p:embed/>
                </p:oleObj>
              </mc:Choice>
              <mc:Fallback>
                <p:oleObj name="Equation" r:id="rId11" imgW="634680" imgH="4316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925" y="2590800"/>
                        <a:ext cx="969963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39" name="Object 15"/>
          <p:cNvGraphicFramePr>
            <a:graphicFrameLocks noChangeAspect="1"/>
          </p:cNvGraphicFramePr>
          <p:nvPr/>
        </p:nvGraphicFramePr>
        <p:xfrm>
          <a:off x="3348038" y="1443038"/>
          <a:ext cx="147637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269" name="Equation" r:id="rId13" imgW="965160" imgH="457200" progId="Equation.DSMT4">
                  <p:embed/>
                </p:oleObj>
              </mc:Choice>
              <mc:Fallback>
                <p:oleObj name="Equation" r:id="rId13" imgW="965160" imgH="457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1443038"/>
                        <a:ext cx="147637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40" name="Object 16"/>
          <p:cNvGraphicFramePr>
            <a:graphicFrameLocks noChangeAspect="1"/>
          </p:cNvGraphicFramePr>
          <p:nvPr/>
        </p:nvGraphicFramePr>
        <p:xfrm>
          <a:off x="3686175" y="4362450"/>
          <a:ext cx="1573213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270" name="Equation" r:id="rId15" imgW="1028520" imgH="431640" progId="Equation.DSMT4">
                  <p:embed/>
                </p:oleObj>
              </mc:Choice>
              <mc:Fallback>
                <p:oleObj name="Equation" r:id="rId15" imgW="1028520" imgH="4316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6175" y="4362450"/>
                        <a:ext cx="1573213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41" name="Object 17"/>
          <p:cNvGraphicFramePr>
            <a:graphicFrameLocks noChangeAspect="1"/>
          </p:cNvGraphicFramePr>
          <p:nvPr/>
        </p:nvGraphicFramePr>
        <p:xfrm>
          <a:off x="5105400" y="2667000"/>
          <a:ext cx="1282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271" name="Equation" r:id="rId17" imgW="838080" imgH="431640" progId="Equation.DSMT4">
                  <p:embed/>
                </p:oleObj>
              </mc:Choice>
              <mc:Fallback>
                <p:oleObj name="Equation" r:id="rId17" imgW="838080" imgH="4316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667000"/>
                        <a:ext cx="12827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3843" name="Text Box 19"/>
          <p:cNvSpPr txBox="1">
            <a:spLocks noChangeArrowheads="1"/>
          </p:cNvSpPr>
          <p:nvPr/>
        </p:nvSpPr>
        <p:spPr bwMode="auto">
          <a:xfrm>
            <a:off x="7223125" y="4375150"/>
            <a:ext cx="15033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800" b="1">
                <a:solidFill>
                  <a:srgbClr val="006600"/>
                </a:solidFill>
              </a:rPr>
              <a:t>Point-value</a:t>
            </a:r>
          </a:p>
          <a:p>
            <a:r>
              <a:rPr lang="en-US" altLang="zh-TW" sz="1800" b="1">
                <a:solidFill>
                  <a:srgbClr val="006600"/>
                </a:solidFill>
              </a:rPr>
              <a:t>rep.</a:t>
            </a:r>
          </a:p>
        </p:txBody>
      </p:sp>
      <p:sp>
        <p:nvSpPr>
          <p:cNvPr id="333844" name="Text Box 20"/>
          <p:cNvSpPr txBox="1">
            <a:spLocks noChangeArrowheads="1"/>
          </p:cNvSpPr>
          <p:nvPr/>
        </p:nvSpPr>
        <p:spPr bwMode="auto">
          <a:xfrm>
            <a:off x="7620000" y="1347788"/>
            <a:ext cx="6365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800" b="1">
                <a:solidFill>
                  <a:srgbClr val="006600"/>
                </a:solidFill>
              </a:rPr>
              <a:t>Cof.</a:t>
            </a:r>
          </a:p>
          <a:p>
            <a:r>
              <a:rPr lang="en-US" altLang="zh-TW" sz="1800" b="1">
                <a:solidFill>
                  <a:srgbClr val="006600"/>
                </a:solidFill>
              </a:rPr>
              <a:t>rep.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Thm2</a:t>
            </a:r>
          </a:p>
          <a:p>
            <a:pPr>
              <a:buFont typeface="Wingdings" pitchFamily="2" charset="2"/>
              <a:buNone/>
            </a:pPr>
            <a:r>
              <a:rPr lang="en-US" altLang="zh-TW"/>
              <a:t>	</a:t>
            </a:r>
          </a:p>
        </p:txBody>
      </p:sp>
      <p:graphicFrame>
        <p:nvGraphicFramePr>
          <p:cNvPr id="334852" name="Object 4"/>
          <p:cNvGraphicFramePr>
            <a:graphicFrameLocks noChangeAspect="1"/>
          </p:cNvGraphicFramePr>
          <p:nvPr/>
        </p:nvGraphicFramePr>
        <p:xfrm>
          <a:off x="1447800" y="1752600"/>
          <a:ext cx="6400800" cy="134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856" name="Equation" r:id="rId3" imgW="3136680" imgH="660240" progId="Equation.DSMT4">
                  <p:embed/>
                </p:oleObj>
              </mc:Choice>
              <mc:Fallback>
                <p:oleObj name="Equation" r:id="rId3" imgW="3136680" imgH="660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752600"/>
                        <a:ext cx="6400800" cy="1347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4853" name="Object 5"/>
          <p:cNvGraphicFramePr>
            <a:graphicFrameLocks noChangeAspect="1"/>
          </p:cNvGraphicFramePr>
          <p:nvPr/>
        </p:nvGraphicFramePr>
        <p:xfrm>
          <a:off x="1676400" y="3276600"/>
          <a:ext cx="6019800" cy="310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857" name="Equation" r:id="rId5" imgW="3327120" imgH="1714320" progId="Equation.DSMT4">
                  <p:embed/>
                </p:oleObj>
              </mc:Choice>
              <mc:Fallback>
                <p:oleObj name="Equation" r:id="rId5" imgW="3327120" imgH="1714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276600"/>
                        <a:ext cx="6019800" cy="310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Lemma 3 (Cancellation Lemma)</a:t>
            </a:r>
          </a:p>
          <a:p>
            <a:pPr>
              <a:buFont typeface="Wingdings" pitchFamily="2" charset="2"/>
              <a:buNone/>
            </a:pPr>
            <a:r>
              <a:rPr lang="en-US" altLang="zh-TW"/>
              <a:t>	n, k, d: non-negative integers,</a:t>
            </a:r>
          </a:p>
          <a:p>
            <a:pPr>
              <a:buFont typeface="Wingdings" pitchFamily="2" charset="2"/>
              <a:buNone/>
            </a:pPr>
            <a:r>
              <a:rPr lang="en-US" altLang="zh-TW"/>
              <a:t>	</a:t>
            </a:r>
          </a:p>
          <a:p>
            <a:pPr>
              <a:buFont typeface="Wingdings" pitchFamily="2" charset="2"/>
              <a:buNone/>
            </a:pPr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r>
              <a:rPr lang="en-US" altLang="zh-TW"/>
              <a:t>Cor. 4    n: even positive integer</a:t>
            </a:r>
          </a:p>
          <a:p>
            <a:pPr>
              <a:buFont typeface="Wingdings" pitchFamily="2" charset="2"/>
              <a:buNone/>
            </a:pPr>
            <a:r>
              <a:rPr lang="en-US" altLang="zh-TW"/>
              <a:t>				</a:t>
            </a:r>
          </a:p>
        </p:txBody>
      </p:sp>
      <p:graphicFrame>
        <p:nvGraphicFramePr>
          <p:cNvPr id="335876" name="Object 4"/>
          <p:cNvGraphicFramePr>
            <a:graphicFrameLocks noChangeAspect="1"/>
          </p:cNvGraphicFramePr>
          <p:nvPr/>
        </p:nvGraphicFramePr>
        <p:xfrm>
          <a:off x="6248400" y="1676400"/>
          <a:ext cx="114300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883" name="Equation" r:id="rId3" imgW="558720" imgH="241200" progId="Equation.DSMT4">
                  <p:embed/>
                </p:oleObj>
              </mc:Choice>
              <mc:Fallback>
                <p:oleObj name="Equation" r:id="rId3" imgW="55872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676400"/>
                        <a:ext cx="1143000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5877" name="Text Box 5"/>
          <p:cNvSpPr txBox="1">
            <a:spLocks noChangeArrowheads="1"/>
          </p:cNvSpPr>
          <p:nvPr/>
        </p:nvSpPr>
        <p:spPr bwMode="auto">
          <a:xfrm>
            <a:off x="1447800" y="237648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800" b="1">
                <a:solidFill>
                  <a:srgbClr val="CC0000"/>
                </a:solidFill>
              </a:rPr>
              <a:t>Pf:</a:t>
            </a:r>
          </a:p>
        </p:txBody>
      </p:sp>
      <p:graphicFrame>
        <p:nvGraphicFramePr>
          <p:cNvPr id="335878" name="Object 6"/>
          <p:cNvGraphicFramePr>
            <a:graphicFrameLocks noChangeAspect="1"/>
          </p:cNvGraphicFramePr>
          <p:nvPr/>
        </p:nvGraphicFramePr>
        <p:xfrm>
          <a:off x="1828800" y="2819400"/>
          <a:ext cx="41910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884" name="Equation" r:id="rId5" imgW="1904760" imgH="241200" progId="Equation.DSMT4">
                  <p:embed/>
                </p:oleObj>
              </mc:Choice>
              <mc:Fallback>
                <p:oleObj name="Equation" r:id="rId5" imgW="190476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819400"/>
                        <a:ext cx="419100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5879" name="Object 7"/>
          <p:cNvGraphicFramePr>
            <a:graphicFrameLocks noChangeAspect="1"/>
          </p:cNvGraphicFramePr>
          <p:nvPr/>
        </p:nvGraphicFramePr>
        <p:xfrm>
          <a:off x="2971800" y="4419600"/>
          <a:ext cx="21336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885" name="Equation" r:id="rId7" imgW="914400" imgH="241200" progId="Equation.DSMT4">
                  <p:embed/>
                </p:oleObj>
              </mc:Choice>
              <mc:Fallback>
                <p:oleObj name="Equation" r:id="rId7" imgW="914400" imgH="241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419600"/>
                        <a:ext cx="21336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Lemma 5 (Halving lemma)</a:t>
            </a:r>
          </a:p>
          <a:p>
            <a:pPr>
              <a:buFont typeface="Wingdings" pitchFamily="2" charset="2"/>
              <a:buNone/>
            </a:pPr>
            <a:endParaRPr lang="en-US" altLang="zh-TW"/>
          </a:p>
        </p:txBody>
      </p:sp>
      <p:graphicFrame>
        <p:nvGraphicFramePr>
          <p:cNvPr id="336900" name="Object 4"/>
          <p:cNvGraphicFramePr>
            <a:graphicFrameLocks noChangeAspect="1"/>
          </p:cNvGraphicFramePr>
          <p:nvPr/>
        </p:nvGraphicFramePr>
        <p:xfrm>
          <a:off x="1452563" y="1752600"/>
          <a:ext cx="6545262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13" name="Equation" r:id="rId3" imgW="3441600" imgH="660240" progId="Equation.DSMT4">
                  <p:embed/>
                </p:oleObj>
              </mc:Choice>
              <mc:Fallback>
                <p:oleObj name="Equation" r:id="rId3" imgW="3441600" imgH="660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563" y="1752600"/>
                        <a:ext cx="6545262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1" name="Object 5"/>
          <p:cNvGraphicFramePr>
            <a:graphicFrameLocks noChangeAspect="1"/>
          </p:cNvGraphicFramePr>
          <p:nvPr/>
        </p:nvGraphicFramePr>
        <p:xfrm>
          <a:off x="2057400" y="3276600"/>
          <a:ext cx="3810000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14" name="Equation" r:id="rId5" imgW="2361960" imgH="749160" progId="Equation.DSMT4">
                  <p:embed/>
                </p:oleObj>
              </mc:Choice>
              <mc:Fallback>
                <p:oleObj name="Equation" r:id="rId5" imgW="2361960" imgH="749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276600"/>
                        <a:ext cx="3810000" cy="1208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02" name="Text Box 6"/>
          <p:cNvSpPr txBox="1">
            <a:spLocks noChangeArrowheads="1"/>
          </p:cNvSpPr>
          <p:nvPr/>
        </p:nvSpPr>
        <p:spPr bwMode="auto">
          <a:xfrm>
            <a:off x="1552575" y="298608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800" b="1">
                <a:solidFill>
                  <a:srgbClr val="CC0000"/>
                </a:solidFill>
              </a:rPr>
              <a:t>Pf:</a:t>
            </a:r>
          </a:p>
        </p:txBody>
      </p:sp>
      <p:sp>
        <p:nvSpPr>
          <p:cNvPr id="336903" name="Rectangle 7"/>
          <p:cNvSpPr>
            <a:spLocks noChangeArrowheads="1"/>
          </p:cNvSpPr>
          <p:nvPr/>
        </p:nvSpPr>
        <p:spPr bwMode="auto">
          <a:xfrm>
            <a:off x="1295400" y="4495800"/>
            <a:ext cx="4965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altLang="zh-TW" sz="2400" b="1">
                <a:solidFill>
                  <a:srgbClr val="000099"/>
                </a:solidFill>
                <a:ea typeface="全真行書" pitchFamily="49" charset="-120"/>
              </a:rPr>
              <a:t>Lemma 6 (Summation lemma)</a:t>
            </a:r>
          </a:p>
        </p:txBody>
      </p:sp>
      <p:graphicFrame>
        <p:nvGraphicFramePr>
          <p:cNvPr id="336904" name="Object 8"/>
          <p:cNvGraphicFramePr>
            <a:graphicFrameLocks noChangeAspect="1"/>
          </p:cNvGraphicFramePr>
          <p:nvPr/>
        </p:nvGraphicFramePr>
        <p:xfrm>
          <a:off x="1676400" y="4816475"/>
          <a:ext cx="5105400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15" name="Equation" r:id="rId7" imgW="2527200" imgH="444240" progId="Equation.DSMT4">
                  <p:embed/>
                </p:oleObj>
              </mc:Choice>
              <mc:Fallback>
                <p:oleObj name="Equation" r:id="rId7" imgW="2527200" imgH="4442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816475"/>
                        <a:ext cx="5105400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05" name="Text Box 9"/>
          <p:cNvSpPr txBox="1">
            <a:spLocks noChangeArrowheads="1"/>
          </p:cNvSpPr>
          <p:nvPr/>
        </p:nvSpPr>
        <p:spPr bwMode="auto">
          <a:xfrm>
            <a:off x="1600200" y="5502275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800" b="1">
                <a:solidFill>
                  <a:srgbClr val="CC0000"/>
                </a:solidFill>
              </a:rPr>
              <a:t>Pf:</a:t>
            </a:r>
          </a:p>
        </p:txBody>
      </p:sp>
      <p:graphicFrame>
        <p:nvGraphicFramePr>
          <p:cNvPr id="336906" name="Object 10"/>
          <p:cNvGraphicFramePr>
            <a:graphicFrameLocks noChangeAspect="1"/>
          </p:cNvGraphicFramePr>
          <p:nvPr/>
        </p:nvGraphicFramePr>
        <p:xfrm>
          <a:off x="2438400" y="5807075"/>
          <a:ext cx="32004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16" name="Equation" r:id="rId9" imgW="2184120" imgH="457200" progId="Equation.DSMT4">
                  <p:embed/>
                </p:oleObj>
              </mc:Choice>
              <mc:Fallback>
                <p:oleObj name="Equation" r:id="rId9" imgW="2184120" imgH="457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807075"/>
                        <a:ext cx="32004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08" name="Line 12"/>
          <p:cNvSpPr>
            <a:spLocks noChangeShapeType="1"/>
          </p:cNvSpPr>
          <p:nvPr/>
        </p:nvSpPr>
        <p:spPr bwMode="auto">
          <a:xfrm flipH="1">
            <a:off x="4572000" y="5181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全真圓新書"/>
        <a:cs typeface=""/>
      </a:majorFont>
      <a:minorFont>
        <a:latin typeface="Tahoma"/>
        <a:ea typeface="全真行書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charset="-12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6277</TotalTime>
  <Words>87</Words>
  <Application>Microsoft Office PowerPoint</Application>
  <PresentationFormat>如螢幕大小 (4:3)</PresentationFormat>
  <Paragraphs>55</Paragraphs>
  <Slides>20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33" baseType="lpstr">
      <vt:lpstr>全真中黑體</vt:lpstr>
      <vt:lpstr>全真古印體</vt:lpstr>
      <vt:lpstr>全真圓新書</vt:lpstr>
      <vt:lpstr>全真行書</vt:lpstr>
      <vt:lpstr>新細明體</vt:lpstr>
      <vt:lpstr>標楷體</vt:lpstr>
      <vt:lpstr>Arial</vt:lpstr>
      <vt:lpstr>Comic Sans MS</vt:lpstr>
      <vt:lpstr>Tahoma</vt:lpstr>
      <vt:lpstr>Times New Roman</vt:lpstr>
      <vt:lpstr>Wingdings</vt:lpstr>
      <vt:lpstr>Blends</vt:lpstr>
      <vt:lpstr>Equation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anine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Fast Fourier Transform</dc:title>
  <dc:creator>anine</dc:creator>
  <cp:lastModifiedBy>Yang</cp:lastModifiedBy>
  <cp:revision>320</cp:revision>
  <cp:lastPrinted>1601-01-01T00:00:00Z</cp:lastPrinted>
  <dcterms:created xsi:type="dcterms:W3CDTF">2000-03-26T21:29:52Z</dcterms:created>
  <dcterms:modified xsi:type="dcterms:W3CDTF">2014-02-19T05:56:54Z</dcterms:modified>
</cp:coreProperties>
</file>