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2" r:id="rId12"/>
    <p:sldId id="266" r:id="rId13"/>
    <p:sldId id="268" r:id="rId14"/>
    <p:sldId id="269" r:id="rId15"/>
    <p:sldId id="280" r:id="rId16"/>
    <p:sldId id="281" r:id="rId17"/>
    <p:sldId id="270" r:id="rId18"/>
    <p:sldId id="271" r:id="rId19"/>
    <p:sldId id="282" r:id="rId20"/>
    <p:sldId id="273" r:id="rId21"/>
    <p:sldId id="274" r:id="rId2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00" autoAdjust="0"/>
  </p:normalViewPr>
  <p:slideViewPr>
    <p:cSldViewPr>
      <p:cViewPr varScale="1">
        <p:scale>
          <a:sx n="71" d="100"/>
          <a:sy n="71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化對角線角落矩形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173E30B-07AB-4D49-8665-D96A5FB6620C}" type="datetimeFigureOut">
              <a:rPr lang="zh-TW" altLang="en-US" smtClean="0"/>
              <a:pPr/>
              <a:t>2012/9/29</a:t>
            </a:fld>
            <a:endParaRPr lang="zh-TW" altLang="en-US"/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8F5C09E-269C-4BBE-8EBD-D2B369DC69A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73E30B-07AB-4D49-8665-D96A5FB6620C}" type="datetimeFigureOut">
              <a:rPr lang="zh-TW" altLang="en-US" smtClean="0"/>
              <a:pPr/>
              <a:t>2012/9/29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F5C09E-269C-4BBE-8EBD-D2B369DC69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73E30B-07AB-4D49-8665-D96A5FB6620C}" type="datetimeFigureOut">
              <a:rPr lang="zh-TW" altLang="en-US" smtClean="0"/>
              <a:pPr/>
              <a:t>2012/9/29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F5C09E-269C-4BBE-8EBD-D2B369DC69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73E30B-07AB-4D49-8665-D96A5FB6620C}" type="datetimeFigureOut">
              <a:rPr lang="zh-TW" altLang="en-US" smtClean="0"/>
              <a:pPr/>
              <a:t>2012/9/29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F5C09E-269C-4BBE-8EBD-D2B369DC69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173E30B-07AB-4D49-8665-D96A5FB6620C}" type="datetimeFigureOut">
              <a:rPr lang="zh-TW" altLang="en-US" smtClean="0"/>
              <a:pPr/>
              <a:t>2012/9/29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8F5C09E-269C-4BBE-8EBD-D2B369DC69A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73E30B-07AB-4D49-8665-D96A5FB6620C}" type="datetimeFigureOut">
              <a:rPr lang="zh-TW" altLang="en-US" smtClean="0"/>
              <a:pPr/>
              <a:t>2012/9/29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8F5C09E-269C-4BBE-8EBD-D2B369DC69A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矩形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73E30B-07AB-4D49-8665-D96A5FB6620C}" type="datetimeFigureOut">
              <a:rPr lang="zh-TW" altLang="en-US" smtClean="0"/>
              <a:pPr/>
              <a:t>2012/9/29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8F5C09E-269C-4BBE-8EBD-D2B369DC69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73E30B-07AB-4D49-8665-D96A5FB6620C}" type="datetimeFigureOut">
              <a:rPr lang="zh-TW" altLang="en-US" smtClean="0"/>
              <a:pPr/>
              <a:t>2012/9/29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F5C09E-269C-4BBE-8EBD-D2B369DC69A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73E30B-07AB-4D49-8665-D96A5FB6620C}" type="datetimeFigureOut">
              <a:rPr lang="zh-TW" altLang="en-US" smtClean="0"/>
              <a:pPr/>
              <a:t>2012/9/29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F5C09E-269C-4BBE-8EBD-D2B369DC69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9" name="日期版面配置區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173E30B-07AB-4D49-8665-D96A5FB6620C}" type="datetimeFigureOut">
              <a:rPr lang="zh-TW" altLang="en-US" smtClean="0"/>
              <a:pPr/>
              <a:t>2012/9/29</a:t>
            </a:fld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8F5C09E-269C-4BBE-8EBD-D2B369DC69A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3" name="圖片版面配置區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zh-TW" alt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按一下圖示以新增圖片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173E30B-07AB-4D49-8665-D96A5FB6620C}" type="datetimeFigureOut">
              <a:rPr lang="zh-TW" altLang="en-US" smtClean="0"/>
              <a:pPr/>
              <a:t>2012/9/29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8F5C09E-269C-4BBE-8EBD-D2B369DC69A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化對角線角落矩形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D173E30B-07AB-4D49-8665-D96A5FB6620C}" type="datetimeFigureOut">
              <a:rPr lang="zh-TW" altLang="en-US" smtClean="0"/>
              <a:pPr/>
              <a:t>2012/9/29</a:t>
            </a:fld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8F5C09E-269C-4BBE-8EBD-D2B369DC69A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4400" dirty="0">
                <a:latin typeface="標楷體" pitchFamily="65" charset="-120"/>
                <a:ea typeface="標楷體" pitchFamily="65" charset="-120"/>
              </a:rPr>
              <a:t>Android </a:t>
            </a:r>
            <a:r>
              <a:rPr lang="zh-TW" altLang="en-US" sz="4400" dirty="0">
                <a:latin typeface="標楷體" pitchFamily="65" charset="-120"/>
                <a:ea typeface="標楷體" pitchFamily="65" charset="-120"/>
              </a:rPr>
              <a:t>專案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建立、編譯</a:t>
            </a:r>
            <a:r>
              <a:rPr lang="zh-TW" altLang="en-US" sz="4400" dirty="0">
                <a:latin typeface="標楷體" pitchFamily="65" charset="-120"/>
                <a:ea typeface="標楷體" pitchFamily="65" charset="-120"/>
              </a:rPr>
              <a:t>與執行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06946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 smtClean="0"/>
              <a:t>執行第一個</a:t>
            </a:r>
            <a:r>
              <a:rPr lang="en-US" altLang="zh-TW" dirty="0" smtClean="0"/>
              <a:t>Android App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可能會有的問題</a:t>
            </a:r>
            <a:endParaRPr lang="en-US" altLang="zh-TW" dirty="0" smtClean="0"/>
          </a:p>
          <a:p>
            <a:pPr lvl="1"/>
            <a:r>
              <a:rPr lang="en-US" altLang="zh-TW" dirty="0" err="1" smtClean="0"/>
              <a:t>src</a:t>
            </a:r>
            <a:r>
              <a:rPr lang="en-US" altLang="zh-TW" dirty="0" smtClean="0"/>
              <a:t>/com/example/</a:t>
            </a:r>
            <a:r>
              <a:rPr lang="en-US" altLang="zh-TW" dirty="0" err="1" smtClean="0"/>
              <a:t>myfirstandroidapp</a:t>
            </a:r>
            <a:r>
              <a:rPr lang="en-US" altLang="zh-TW" dirty="0" smtClean="0"/>
              <a:t>/MainActivity.java</a:t>
            </a:r>
            <a:r>
              <a:rPr lang="zh-TW" altLang="en-US" dirty="0" smtClean="0"/>
              <a:t>發生了</a:t>
            </a:r>
            <a:r>
              <a:rPr lang="en-US" altLang="zh-TW" dirty="0" smtClean="0"/>
              <a:t>Error</a:t>
            </a:r>
            <a:r>
              <a:rPr lang="zh-TW" altLang="en-US" dirty="0" smtClean="0"/>
              <a:t>：</a:t>
            </a:r>
            <a:r>
              <a:rPr lang="en-US" altLang="zh-TW" dirty="0" smtClean="0"/>
              <a:t>r cannot be resolved to a variable</a:t>
            </a:r>
          </a:p>
          <a:p>
            <a:r>
              <a:rPr lang="zh-TW" altLang="en-US" dirty="0" smtClean="0"/>
              <a:t>為什麼有這個錯誤</a:t>
            </a:r>
            <a:r>
              <a:rPr lang="en-US" altLang="zh-TW" dirty="0" smtClean="0"/>
              <a:t>??</a:t>
            </a:r>
          </a:p>
          <a:p>
            <a:pPr lvl="1"/>
            <a:r>
              <a:rPr lang="en-US" altLang="zh-TW" dirty="0" smtClean="0"/>
              <a:t>R.java </a:t>
            </a:r>
            <a:r>
              <a:rPr lang="zh-TW" altLang="en-US" dirty="0" smtClean="0"/>
              <a:t>在新增 </a:t>
            </a:r>
            <a:r>
              <a:rPr lang="en-US" altLang="zh-TW" dirty="0" smtClean="0"/>
              <a:t>Android </a:t>
            </a:r>
            <a:r>
              <a:rPr lang="zh-TW" altLang="en-US" dirty="0" smtClean="0"/>
              <a:t>專案時正常情況會自動產生</a:t>
            </a:r>
            <a:r>
              <a:rPr lang="en-US" altLang="zh-TW" dirty="0" smtClean="0"/>
              <a:t> </a:t>
            </a:r>
            <a:r>
              <a:rPr lang="zh-TW" altLang="en-US" dirty="0" smtClean="0"/>
              <a:t>，其功能是定義 </a:t>
            </a:r>
            <a:r>
              <a:rPr lang="en-US" altLang="zh-TW" dirty="0" smtClean="0"/>
              <a:t>Android </a:t>
            </a:r>
            <a:r>
              <a:rPr lang="zh-TW" altLang="en-US" dirty="0" smtClean="0"/>
              <a:t>所使用到的任何資源。但在某些作業環境時，此檔案在新增專案時</a:t>
            </a:r>
            <a:r>
              <a:rPr lang="zh-TW" altLang="en-US" smtClean="0"/>
              <a:t>不會產生，故</a:t>
            </a:r>
            <a:r>
              <a:rPr lang="zh-TW" altLang="en-US" dirty="0" smtClean="0"/>
              <a:t>會發生此錯誤。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41091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 smtClean="0"/>
              <a:t>執行第一個</a:t>
            </a:r>
            <a:r>
              <a:rPr lang="en-US" altLang="zh-TW" dirty="0" smtClean="0"/>
              <a:t>Android App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807099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解決方法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將</a:t>
            </a:r>
            <a:r>
              <a:rPr lang="en-US" altLang="zh-TW" dirty="0" smtClean="0"/>
              <a:t>[Project]</a:t>
            </a:r>
            <a:r>
              <a:rPr lang="zh-TW" altLang="en-US" dirty="0" smtClean="0"/>
              <a:t>中的</a:t>
            </a:r>
            <a:r>
              <a:rPr lang="en-US" altLang="zh-TW" dirty="0" smtClean="0"/>
              <a:t>[Build Automatically]</a:t>
            </a:r>
            <a:r>
              <a:rPr lang="zh-TW" altLang="en-US" dirty="0" smtClean="0"/>
              <a:t>關掉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進行</a:t>
            </a:r>
            <a:r>
              <a:rPr lang="en-US" altLang="zh-TW" dirty="0" smtClean="0"/>
              <a:t>[Project]</a:t>
            </a:r>
            <a:r>
              <a:rPr lang="zh-TW" altLang="en-US" dirty="0" smtClean="0"/>
              <a:t>→</a:t>
            </a:r>
            <a:r>
              <a:rPr lang="en-US" altLang="zh-TW" dirty="0" smtClean="0"/>
              <a:t>[Clean]</a:t>
            </a:r>
            <a:r>
              <a:rPr lang="zh-TW" altLang="en-US" dirty="0" smtClean="0"/>
              <a:t>動作，之後將</a:t>
            </a:r>
            <a:r>
              <a:rPr lang="en-US" altLang="zh-TW" dirty="0" smtClean="0"/>
              <a:t>”Start a build immediately”</a:t>
            </a:r>
            <a:r>
              <a:rPr lang="zh-TW" altLang="en-US" dirty="0" smtClean="0"/>
              <a:t>的勾選消除。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進行</a:t>
            </a:r>
            <a:r>
              <a:rPr lang="en-US" altLang="zh-TW" dirty="0" smtClean="0"/>
              <a:t>[Project]</a:t>
            </a:r>
            <a:r>
              <a:rPr lang="zh-TW" altLang="en-US" dirty="0" smtClean="0"/>
              <a:t>→</a:t>
            </a:r>
            <a:r>
              <a:rPr lang="en-US" altLang="zh-TW" dirty="0" smtClean="0"/>
              <a:t>[Build Project]</a:t>
            </a:r>
            <a:r>
              <a:rPr lang="zh-TW" altLang="en-US" dirty="0" smtClean="0"/>
              <a:t>動作，</a:t>
            </a:r>
            <a:r>
              <a:rPr lang="en-US" altLang="zh-TW" dirty="0" smtClean="0"/>
              <a:t>R.java</a:t>
            </a:r>
            <a:r>
              <a:rPr lang="zh-TW" altLang="en-US" dirty="0" smtClean="0"/>
              <a:t>應該就會產生在</a:t>
            </a:r>
            <a:r>
              <a:rPr lang="en-US" altLang="zh-TW" dirty="0" smtClean="0"/>
              <a:t>gen</a:t>
            </a:r>
            <a:r>
              <a:rPr lang="zh-TW" altLang="en-US" dirty="0" smtClean="0"/>
              <a:t>裡面，錯誤得以解決。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若還是無法解決的話，請到專案所在的資料夾中，將</a:t>
            </a:r>
            <a:r>
              <a:rPr lang="en-US" altLang="zh-TW" dirty="0" smtClean="0"/>
              <a:t>gen</a:t>
            </a:r>
            <a:r>
              <a:rPr lang="zh-TW" altLang="en-US" dirty="0" smtClean="0"/>
              <a:t>資料夾刪掉然後在次進行上面的步驟。</a:t>
            </a:r>
            <a:r>
              <a:rPr lang="en-US" altLang="zh-TW" dirty="0" smtClean="0"/>
              <a:t>(R.java</a:t>
            </a:r>
            <a:r>
              <a:rPr lang="zh-TW" altLang="en-US" dirty="0" smtClean="0"/>
              <a:t>會生成到此資料夾中，這樣做是為了接下來重新編譯時，系統會偵測到</a:t>
            </a:r>
            <a:r>
              <a:rPr lang="en-US" altLang="zh-TW" dirty="0" smtClean="0"/>
              <a:t>gen</a:t>
            </a:r>
            <a:r>
              <a:rPr lang="zh-TW" altLang="en-US" dirty="0" smtClean="0"/>
              <a:t>資料夾不見了，並把</a:t>
            </a:r>
            <a:r>
              <a:rPr lang="en-US" altLang="zh-TW" dirty="0" smtClean="0"/>
              <a:t>gen</a:t>
            </a:r>
            <a:r>
              <a:rPr lang="zh-TW" altLang="en-US" dirty="0" smtClean="0"/>
              <a:t>資料夾中的內容補回來</a:t>
            </a:r>
            <a:r>
              <a:rPr lang="en-US" altLang="zh-TW" dirty="0" smtClean="0"/>
              <a:t>)</a:t>
            </a:r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41091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dirty="0"/>
              <a:t>執行方式一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>Android Virtual Device(AVD)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執行方式一：</a:t>
            </a:r>
            <a:r>
              <a:rPr lang="en-US" altLang="zh-TW" dirty="0" smtClean="0"/>
              <a:t>Android Virtual Device(AVD)</a:t>
            </a:r>
            <a:endParaRPr lang="zh-TW" altLang="en-US" dirty="0"/>
          </a:p>
        </p:txBody>
      </p:sp>
      <p:pic>
        <p:nvPicPr>
          <p:cNvPr id="8194" name="Picture 2" descr="F:\OpenGL ES Intro\AVD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980" y="3095228"/>
            <a:ext cx="5067300" cy="1485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1091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dirty="0"/>
              <a:t>執行方式</a:t>
            </a:r>
            <a:r>
              <a:rPr lang="zh-TW" altLang="en-US" dirty="0" smtClean="0"/>
              <a:t>一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Android </a:t>
            </a:r>
            <a:r>
              <a:rPr lang="en-US" altLang="zh-TW" dirty="0"/>
              <a:t>Virtual Device(AVD)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9218" name="Picture 2" descr="F:\OpenGL ES Intro\AVD0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72816"/>
            <a:ext cx="6735763" cy="4562475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4" name="四角星形 3"/>
          <p:cNvSpPr/>
          <p:nvPr/>
        </p:nvSpPr>
        <p:spPr>
          <a:xfrm>
            <a:off x="1331640" y="3717032"/>
            <a:ext cx="216024" cy="216024"/>
          </a:xfrm>
          <a:prstGeom prst="star4">
            <a:avLst/>
          </a:prstGeom>
          <a:solidFill>
            <a:srgbClr val="FFFF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 6"/>
          <p:cNvSpPr/>
          <p:nvPr/>
        </p:nvSpPr>
        <p:spPr>
          <a:xfrm>
            <a:off x="7092280" y="5445224"/>
            <a:ext cx="720080" cy="216024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359704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dirty="0"/>
              <a:t>執行方式</a:t>
            </a:r>
            <a:r>
              <a:rPr lang="zh-TW" altLang="en-US" dirty="0" smtClean="0"/>
              <a:t>一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Android </a:t>
            </a:r>
            <a:r>
              <a:rPr lang="en-US" altLang="zh-TW" dirty="0"/>
              <a:t>Virtual Device(AVD)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827" y="1646238"/>
            <a:ext cx="6336346" cy="4525962"/>
          </a:xfrm>
        </p:spPr>
      </p:pic>
      <p:sp>
        <p:nvSpPr>
          <p:cNvPr id="7" name="圓角矩形 6"/>
          <p:cNvSpPr/>
          <p:nvPr/>
        </p:nvSpPr>
        <p:spPr>
          <a:xfrm>
            <a:off x="7020272" y="2132856"/>
            <a:ext cx="576064" cy="216024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448721"/>
            <a:ext cx="3325044" cy="5409279"/>
          </a:xfrm>
          <a:prstGeom prst="rect">
            <a:avLst/>
          </a:prstGeom>
        </p:spPr>
      </p:pic>
      <p:sp>
        <p:nvSpPr>
          <p:cNvPr id="10" name="圓角矩形 9"/>
          <p:cNvSpPr/>
          <p:nvPr/>
        </p:nvSpPr>
        <p:spPr>
          <a:xfrm>
            <a:off x="3671464" y="2024844"/>
            <a:ext cx="1188568" cy="216024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4932040" y="1916832"/>
            <a:ext cx="3574505" cy="92333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</a:rPr>
              <a:t>The AVD’s OS, you can choose</a:t>
            </a:r>
            <a:br>
              <a:rPr lang="en-US" altLang="zh-TW" dirty="0" smtClean="0">
                <a:solidFill>
                  <a:schemeClr val="bg1"/>
                </a:solidFill>
              </a:rPr>
            </a:br>
            <a:r>
              <a:rPr lang="en-US" altLang="zh-TW" dirty="0" smtClean="0">
                <a:solidFill>
                  <a:schemeClr val="bg1"/>
                </a:solidFill>
              </a:rPr>
              <a:t>all the level that you’ve installed</a:t>
            </a:r>
            <a:br>
              <a:rPr lang="en-US" altLang="zh-TW" dirty="0" smtClean="0">
                <a:solidFill>
                  <a:schemeClr val="bg1"/>
                </a:solidFill>
              </a:rPr>
            </a:br>
            <a:r>
              <a:rPr lang="en-US" altLang="zh-TW" dirty="0" smtClean="0">
                <a:solidFill>
                  <a:schemeClr val="bg1"/>
                </a:solidFill>
              </a:rPr>
              <a:t>from Android </a:t>
            </a:r>
            <a:r>
              <a:rPr lang="en-US" altLang="zh-TW" smtClean="0">
                <a:solidFill>
                  <a:schemeClr val="bg1"/>
                </a:solidFill>
              </a:rPr>
              <a:t>SDK manager.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5652120" y="4581128"/>
            <a:ext cx="504056" cy="216024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5508104" y="4869160"/>
            <a:ext cx="3240361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</a:rPr>
              <a:t>If you want to run OpenGL ES </a:t>
            </a:r>
            <a:r>
              <a:rPr lang="en-US" altLang="zh-TW" smtClean="0">
                <a:solidFill>
                  <a:schemeClr val="bg1"/>
                </a:solidFill>
              </a:rPr>
              <a:t>programs </a:t>
            </a:r>
            <a:r>
              <a:rPr lang="en-US" altLang="zh-TW" smtClean="0">
                <a:solidFill>
                  <a:schemeClr val="bg1"/>
                </a:solidFill>
              </a:rPr>
              <a:t>using </a:t>
            </a:r>
            <a:r>
              <a:rPr lang="en-US" altLang="zh-TW" dirty="0" smtClean="0">
                <a:solidFill>
                  <a:schemeClr val="bg1"/>
                </a:solidFill>
              </a:rPr>
              <a:t>emulator</a:t>
            </a:r>
            <a:r>
              <a:rPr lang="en-US" altLang="zh-TW" smtClean="0">
                <a:solidFill>
                  <a:schemeClr val="bg1"/>
                </a:solidFill>
              </a:rPr>
              <a:t>, </a:t>
            </a:r>
            <a:r>
              <a:rPr lang="en-US" altLang="zh-TW" smtClean="0">
                <a:solidFill>
                  <a:schemeClr val="bg1"/>
                </a:solidFill>
              </a:rPr>
              <a:t>you should add </a:t>
            </a:r>
            <a:r>
              <a:rPr lang="en-US" altLang="zh-TW" smtClean="0">
                <a:solidFill>
                  <a:schemeClr val="bg1"/>
                </a:solidFill>
              </a:rPr>
              <a:t>a property.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573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9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dirty="0"/>
              <a:t>執行方式</a:t>
            </a:r>
            <a:r>
              <a:rPr lang="zh-TW" altLang="en-US" dirty="0" smtClean="0"/>
              <a:t>一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Android </a:t>
            </a:r>
            <a:r>
              <a:rPr lang="en-US" altLang="zh-TW" dirty="0"/>
              <a:t>Virtual Device(AVD)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827" y="1646238"/>
            <a:ext cx="6336346" cy="4525962"/>
          </a:xfrm>
        </p:spPr>
      </p:pic>
      <p:pic>
        <p:nvPicPr>
          <p:cNvPr id="13" name="圖片 12" descr="AVD0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7824" y="1484784"/>
            <a:ext cx="3191125" cy="5204942"/>
          </a:xfrm>
          <a:prstGeom prst="rect">
            <a:avLst/>
          </a:prstGeom>
        </p:spPr>
      </p:pic>
      <p:sp>
        <p:nvSpPr>
          <p:cNvPr id="10" name="圓角矩形 9"/>
          <p:cNvSpPr/>
          <p:nvPr/>
        </p:nvSpPr>
        <p:spPr>
          <a:xfrm>
            <a:off x="3707904" y="4941168"/>
            <a:ext cx="1188568" cy="216024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5004048" y="4859868"/>
            <a:ext cx="2952328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</a:rPr>
              <a:t>Choose “GPU emulation”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573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dirty="0"/>
              <a:t>執行方式</a:t>
            </a:r>
            <a:r>
              <a:rPr lang="zh-TW" altLang="en-US" dirty="0" smtClean="0"/>
              <a:t>一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Android </a:t>
            </a:r>
            <a:r>
              <a:rPr lang="en-US" altLang="zh-TW" dirty="0"/>
              <a:t>Virtual Device(AVD)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827" y="1646238"/>
            <a:ext cx="6336346" cy="4525962"/>
          </a:xfrm>
        </p:spPr>
      </p:pic>
      <p:pic>
        <p:nvPicPr>
          <p:cNvPr id="8" name="圖片 7" descr="AVD0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1556792"/>
            <a:ext cx="3024336" cy="4932898"/>
          </a:xfrm>
          <a:prstGeom prst="rect">
            <a:avLst/>
          </a:prstGeom>
        </p:spPr>
      </p:pic>
      <p:sp>
        <p:nvSpPr>
          <p:cNvPr id="10" name="圓角矩形 9"/>
          <p:cNvSpPr/>
          <p:nvPr/>
        </p:nvSpPr>
        <p:spPr>
          <a:xfrm>
            <a:off x="4860032" y="4869160"/>
            <a:ext cx="576064" cy="216024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5652120" y="4797152"/>
            <a:ext cx="2448272" cy="369332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</a:rPr>
              <a:t>Set the Value to “yes”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835696" y="4787860"/>
            <a:ext cx="180020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smtClean="0">
                <a:solidFill>
                  <a:schemeClr val="bg1"/>
                </a:solidFill>
              </a:rPr>
              <a:t>GPU Emulation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573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dirty="0"/>
              <a:t>執行方式</a:t>
            </a:r>
            <a:r>
              <a:rPr lang="zh-TW" altLang="en-US" dirty="0" smtClean="0"/>
              <a:t>一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Android </a:t>
            </a:r>
            <a:r>
              <a:rPr lang="en-US" altLang="zh-TW" dirty="0"/>
              <a:t>Virtual Device(AVD)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Android Simulator is </a:t>
            </a:r>
            <a:r>
              <a:rPr lang="en-US" altLang="zh-TW" smtClean="0"/>
              <a:t>running now.   </a:t>
            </a:r>
            <a:r>
              <a:rPr lang="en-US" altLang="zh-TW" dirty="0" smtClean="0"/>
              <a:t>( need to wait 3-5 minute for launching )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780928"/>
            <a:ext cx="3977069" cy="36724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4602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dirty="0"/>
              <a:t>執行方式</a:t>
            </a:r>
            <a:r>
              <a:rPr lang="zh-TW" altLang="en-US" dirty="0" smtClean="0"/>
              <a:t>一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Android </a:t>
            </a:r>
            <a:r>
              <a:rPr lang="en-US" altLang="zh-TW" dirty="0"/>
              <a:t>Virtual Device(AVD)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After launching, here is your </a:t>
            </a:r>
            <a:r>
              <a:rPr lang="en-US" altLang="zh-TW" smtClean="0"/>
              <a:t>first app.</a:t>
            </a:r>
            <a:endParaRPr lang="zh-TW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051" y="2218556"/>
            <a:ext cx="4805213" cy="4437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483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dirty="0"/>
              <a:t>執行</a:t>
            </a:r>
            <a:r>
              <a:rPr lang="zh-TW" altLang="en-US" dirty="0" smtClean="0"/>
              <a:t>方式二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Real Android Phone</a:t>
            </a:r>
            <a:endParaRPr lang="en-US" alt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Connect your Android phone with USB</a:t>
            </a:r>
          </a:p>
          <a:p>
            <a:pPr lvl="1"/>
            <a:r>
              <a:rPr lang="en-US" altLang="zh-TW" dirty="0" smtClean="0"/>
              <a:t>Please ensure that the USB driver is properly installed, or the connection may not be detected.</a:t>
            </a:r>
          </a:p>
          <a:p>
            <a:r>
              <a:rPr lang="en-US" altLang="zh-TW" dirty="0" smtClean="0"/>
              <a:t>[Run]</a:t>
            </a:r>
            <a:r>
              <a:rPr lang="zh-TW" altLang="en-US" dirty="0" smtClean="0"/>
              <a:t>→</a:t>
            </a:r>
            <a:r>
              <a:rPr lang="en-US" altLang="zh-TW" dirty="0" smtClean="0"/>
              <a:t>[Run Configurations]</a:t>
            </a:r>
            <a:r>
              <a:rPr lang="zh-TW" altLang="en-US" dirty="0" smtClean="0"/>
              <a:t>→</a:t>
            </a:r>
            <a:r>
              <a:rPr lang="en-US" altLang="zh-TW" dirty="0" smtClean="0"/>
              <a:t>[Target] </a:t>
            </a:r>
          </a:p>
          <a:p>
            <a:pPr lvl="1"/>
            <a:r>
              <a:rPr lang="en-US" altLang="zh-TW" dirty="0" smtClean="0"/>
              <a:t>Select “Always prompt to pick device”, and click “Run”</a:t>
            </a:r>
          </a:p>
          <a:p>
            <a:pPr lvl="1"/>
            <a:r>
              <a:rPr lang="en-US" altLang="zh-TW" dirty="0" smtClean="0"/>
              <a:t>You can choose a running Android device, and run the program on </a:t>
            </a:r>
            <a:r>
              <a:rPr lang="en-US" altLang="zh-TW" smtClean="0"/>
              <a:t>your Android Phone.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9483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 smtClean="0"/>
              <a:t>開啟</a:t>
            </a:r>
            <a:r>
              <a:rPr lang="en-US" altLang="zh-TW" dirty="0"/>
              <a:t>Android App</a:t>
            </a:r>
            <a:r>
              <a:rPr lang="zh-TW" altLang="en-US" dirty="0" smtClean="0"/>
              <a:t>專案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[File]</a:t>
            </a:r>
            <a:r>
              <a:rPr lang="zh-TW" altLang="en-US" dirty="0" smtClean="0"/>
              <a:t>→</a:t>
            </a:r>
            <a:r>
              <a:rPr lang="en-US" altLang="zh-TW" dirty="0" smtClean="0"/>
              <a:t>[New]</a:t>
            </a:r>
            <a:r>
              <a:rPr lang="zh-TW" altLang="en-US" dirty="0" smtClean="0"/>
              <a:t>→</a:t>
            </a:r>
            <a:r>
              <a:rPr lang="en-US" altLang="zh-TW" dirty="0" smtClean="0"/>
              <a:t>[Project]</a:t>
            </a:r>
            <a:endParaRPr lang="zh-TW" altLang="en-US" dirty="0"/>
          </a:p>
        </p:txBody>
      </p:sp>
      <p:pic>
        <p:nvPicPr>
          <p:cNvPr id="4" name="Picture 2" descr="F:\OpenGL ES Intro\NewProject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204864"/>
            <a:ext cx="4752528" cy="45262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圓角矩形 4"/>
          <p:cNvSpPr/>
          <p:nvPr/>
        </p:nvSpPr>
        <p:spPr>
          <a:xfrm>
            <a:off x="2555776" y="3789040"/>
            <a:ext cx="1872208" cy="360040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4139952" y="6237312"/>
            <a:ext cx="864096" cy="360040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3754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 smtClean="0"/>
              <a:t>程式說明 </a:t>
            </a:r>
            <a:r>
              <a:rPr lang="en-US" altLang="zh-TW" dirty="0" smtClean="0"/>
              <a:t>–</a:t>
            </a:r>
            <a:r>
              <a:rPr lang="zh-TW" altLang="en-US" dirty="0" smtClean="0"/>
              <a:t> </a:t>
            </a:r>
            <a:r>
              <a:rPr lang="en-US" altLang="zh-TW" dirty="0" smtClean="0"/>
              <a:t>MainActivity.java</a:t>
            </a:r>
            <a:endParaRPr lang="en-US" altLang="zh-TW" dirty="0"/>
          </a:p>
        </p:txBody>
      </p:sp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51115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altLang="zh-TW" b="1" dirty="0" smtClean="0"/>
              <a:t>package </a:t>
            </a:r>
            <a:r>
              <a:rPr lang="en-US" altLang="zh-TW" b="1" dirty="0" err="1" smtClean="0"/>
              <a:t>com.example.myfirstandroidapp</a:t>
            </a:r>
            <a:r>
              <a:rPr lang="en-US" altLang="zh-TW" b="1" dirty="0" smtClean="0"/>
              <a:t>;</a:t>
            </a:r>
          </a:p>
          <a:p>
            <a:pPr>
              <a:buNone/>
            </a:pPr>
            <a:endParaRPr lang="zh-TW" altLang="en-US" dirty="0" smtClean="0"/>
          </a:p>
          <a:p>
            <a:pPr>
              <a:buNone/>
            </a:pPr>
            <a:r>
              <a:rPr lang="en-US" altLang="zh-TW" b="1" dirty="0" smtClean="0"/>
              <a:t>import </a:t>
            </a:r>
            <a:r>
              <a:rPr lang="en-US" altLang="zh-TW" b="1" dirty="0" err="1" smtClean="0"/>
              <a:t>android.os.Bundle</a:t>
            </a:r>
            <a:r>
              <a:rPr lang="en-US" altLang="zh-TW" b="1" dirty="0" smtClean="0"/>
              <a:t>;</a:t>
            </a:r>
          </a:p>
          <a:p>
            <a:pPr>
              <a:buNone/>
            </a:pPr>
            <a:r>
              <a:rPr lang="en-US" altLang="zh-TW" b="1" dirty="0" smtClean="0"/>
              <a:t>import </a:t>
            </a:r>
            <a:r>
              <a:rPr lang="en-US" altLang="zh-TW" b="1" dirty="0" err="1" smtClean="0"/>
              <a:t>android.app.Activity</a:t>
            </a:r>
            <a:r>
              <a:rPr lang="en-US" altLang="zh-TW" b="1" dirty="0" smtClean="0"/>
              <a:t>;</a:t>
            </a:r>
          </a:p>
          <a:p>
            <a:pPr>
              <a:buNone/>
            </a:pPr>
            <a:r>
              <a:rPr lang="en-US" altLang="zh-TW" b="1" dirty="0" smtClean="0"/>
              <a:t>import </a:t>
            </a:r>
            <a:r>
              <a:rPr lang="en-US" altLang="zh-TW" b="1" dirty="0" err="1" smtClean="0"/>
              <a:t>android.view.Menu</a:t>
            </a:r>
            <a:r>
              <a:rPr lang="en-US" altLang="zh-TW" b="1" dirty="0" smtClean="0"/>
              <a:t>;</a:t>
            </a:r>
          </a:p>
          <a:p>
            <a:pPr>
              <a:buNone/>
            </a:pPr>
            <a:r>
              <a:rPr lang="en-US" altLang="zh-TW" b="1" dirty="0" smtClean="0"/>
              <a:t>import </a:t>
            </a:r>
            <a:r>
              <a:rPr lang="en-US" altLang="zh-TW" b="1" dirty="0" err="1" smtClean="0"/>
              <a:t>android.view.MenuItem</a:t>
            </a:r>
            <a:r>
              <a:rPr lang="en-US" altLang="zh-TW" b="1" dirty="0" smtClean="0"/>
              <a:t>;</a:t>
            </a:r>
          </a:p>
          <a:p>
            <a:pPr>
              <a:buNone/>
            </a:pPr>
            <a:r>
              <a:rPr lang="en-US" altLang="zh-TW" b="1" dirty="0" smtClean="0"/>
              <a:t>import android.support.v4.app.NavUtils;</a:t>
            </a:r>
          </a:p>
          <a:p>
            <a:pPr>
              <a:buNone/>
            </a:pPr>
            <a:endParaRPr lang="zh-TW" altLang="en-US" dirty="0" smtClean="0"/>
          </a:p>
          <a:p>
            <a:pPr>
              <a:buNone/>
            </a:pPr>
            <a:r>
              <a:rPr lang="en-US" altLang="zh-TW" b="1" dirty="0" smtClean="0"/>
              <a:t>public class </a:t>
            </a:r>
            <a:r>
              <a:rPr lang="en-US" altLang="zh-TW" b="1" dirty="0" err="1" smtClean="0"/>
              <a:t>MainActivity</a:t>
            </a:r>
            <a:r>
              <a:rPr lang="en-US" altLang="zh-TW" b="1" dirty="0" smtClean="0"/>
              <a:t> extends Activity {</a:t>
            </a:r>
          </a:p>
          <a:p>
            <a:pPr>
              <a:buNone/>
            </a:pPr>
            <a:endParaRPr lang="zh-TW" altLang="en-US" dirty="0" smtClean="0"/>
          </a:p>
          <a:p>
            <a:pPr>
              <a:buNone/>
            </a:pPr>
            <a:r>
              <a:rPr lang="en-US" altLang="zh-TW" dirty="0" smtClean="0"/>
              <a:t>    @Override</a:t>
            </a:r>
          </a:p>
          <a:p>
            <a:pPr>
              <a:buNone/>
            </a:pPr>
            <a:r>
              <a:rPr lang="en-US" altLang="zh-TW" dirty="0" smtClean="0"/>
              <a:t>    </a:t>
            </a:r>
            <a:r>
              <a:rPr lang="en-US" altLang="zh-TW" b="1" dirty="0" smtClean="0"/>
              <a:t>public void </a:t>
            </a:r>
            <a:r>
              <a:rPr lang="en-US" altLang="zh-TW" b="1" dirty="0" err="1" smtClean="0"/>
              <a:t>onCreate</a:t>
            </a:r>
            <a:r>
              <a:rPr lang="en-US" altLang="zh-TW" b="1" dirty="0" smtClean="0"/>
              <a:t>(Bundle </a:t>
            </a:r>
            <a:r>
              <a:rPr lang="en-US" altLang="zh-TW" b="1" dirty="0" err="1" smtClean="0"/>
              <a:t>savedInstanceState</a:t>
            </a:r>
            <a:r>
              <a:rPr lang="en-US" altLang="zh-TW" b="1" dirty="0" smtClean="0"/>
              <a:t>) {</a:t>
            </a:r>
          </a:p>
          <a:p>
            <a:pPr>
              <a:buNone/>
            </a:pPr>
            <a:r>
              <a:rPr lang="en-US" altLang="zh-TW" dirty="0" smtClean="0"/>
              <a:t>        </a:t>
            </a:r>
            <a:r>
              <a:rPr lang="en-US" altLang="zh-TW" b="1" dirty="0" err="1" smtClean="0"/>
              <a:t>super.onCreate</a:t>
            </a:r>
            <a:r>
              <a:rPr lang="en-US" altLang="zh-TW" b="1" dirty="0" smtClean="0"/>
              <a:t>(</a:t>
            </a:r>
            <a:r>
              <a:rPr lang="en-US" altLang="zh-TW" b="1" dirty="0" err="1" smtClean="0"/>
              <a:t>savedInstanceState</a:t>
            </a:r>
            <a:r>
              <a:rPr lang="en-US" altLang="zh-TW" b="1" dirty="0" smtClean="0"/>
              <a:t>);</a:t>
            </a:r>
          </a:p>
          <a:p>
            <a:pPr>
              <a:buNone/>
            </a:pPr>
            <a:r>
              <a:rPr lang="en-US" altLang="zh-TW" dirty="0" smtClean="0"/>
              <a:t>        </a:t>
            </a:r>
            <a:r>
              <a:rPr lang="en-US" altLang="zh-TW" dirty="0" err="1" smtClean="0"/>
              <a:t>setContentView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R.layout.</a:t>
            </a:r>
            <a:r>
              <a:rPr lang="en-US" altLang="zh-TW" i="1" dirty="0" err="1" smtClean="0"/>
              <a:t>activity_main</a:t>
            </a:r>
            <a:r>
              <a:rPr lang="en-US" altLang="zh-TW" i="1" dirty="0" smtClean="0"/>
              <a:t>);</a:t>
            </a:r>
          </a:p>
          <a:p>
            <a:pPr>
              <a:buNone/>
            </a:pPr>
            <a:r>
              <a:rPr lang="zh-TW" altLang="en-US" dirty="0" smtClean="0"/>
              <a:t>    </a:t>
            </a:r>
            <a:r>
              <a:rPr lang="en-US" altLang="zh-TW" dirty="0" smtClean="0"/>
              <a:t>}</a:t>
            </a:r>
            <a:endParaRPr lang="zh-TW" altLang="en-US" dirty="0" smtClean="0"/>
          </a:p>
          <a:p>
            <a:pPr>
              <a:buNone/>
            </a:pPr>
            <a:r>
              <a:rPr lang="en-US" altLang="zh-TW" dirty="0" smtClean="0"/>
              <a:t>    @Override</a:t>
            </a:r>
          </a:p>
          <a:p>
            <a:pPr>
              <a:buNone/>
            </a:pPr>
            <a:r>
              <a:rPr lang="en-US" altLang="zh-TW" dirty="0" smtClean="0"/>
              <a:t>    </a:t>
            </a:r>
            <a:r>
              <a:rPr lang="en-US" altLang="zh-TW" b="1" dirty="0" smtClean="0"/>
              <a:t>public </a:t>
            </a:r>
            <a:r>
              <a:rPr lang="en-US" altLang="zh-TW" b="1" dirty="0" err="1" smtClean="0"/>
              <a:t>boolean</a:t>
            </a:r>
            <a:r>
              <a:rPr lang="en-US" altLang="zh-TW" b="1" dirty="0" smtClean="0"/>
              <a:t> </a:t>
            </a:r>
            <a:r>
              <a:rPr lang="en-US" altLang="zh-TW" b="1" dirty="0" err="1" smtClean="0"/>
              <a:t>onCreateOptionsMenu</a:t>
            </a:r>
            <a:r>
              <a:rPr lang="en-US" altLang="zh-TW" b="1" dirty="0" smtClean="0"/>
              <a:t>(Menu </a:t>
            </a:r>
            <a:r>
              <a:rPr lang="en-US" altLang="zh-TW" b="1" dirty="0" err="1" smtClean="0"/>
              <a:t>menu</a:t>
            </a:r>
            <a:r>
              <a:rPr lang="en-US" altLang="zh-TW" b="1" dirty="0" smtClean="0"/>
              <a:t>) {</a:t>
            </a:r>
          </a:p>
          <a:p>
            <a:pPr>
              <a:buNone/>
            </a:pPr>
            <a:r>
              <a:rPr lang="en-US" altLang="zh-TW" dirty="0" smtClean="0"/>
              <a:t>        </a:t>
            </a:r>
            <a:r>
              <a:rPr lang="en-US" altLang="zh-TW" dirty="0" err="1" smtClean="0"/>
              <a:t>getMenuInflater</a:t>
            </a:r>
            <a:r>
              <a:rPr lang="en-US" altLang="zh-TW" dirty="0" smtClean="0"/>
              <a:t>().inflate(</a:t>
            </a:r>
            <a:r>
              <a:rPr lang="en-US" altLang="zh-TW" dirty="0" err="1" smtClean="0"/>
              <a:t>R.menu.</a:t>
            </a:r>
            <a:r>
              <a:rPr lang="en-US" altLang="zh-TW" i="1" dirty="0" err="1" smtClean="0"/>
              <a:t>activity_main</a:t>
            </a:r>
            <a:r>
              <a:rPr lang="en-US" altLang="zh-TW" i="1" dirty="0" smtClean="0"/>
              <a:t>, menu);</a:t>
            </a:r>
          </a:p>
          <a:p>
            <a:pPr>
              <a:buNone/>
            </a:pPr>
            <a:r>
              <a:rPr lang="en-US" altLang="zh-TW" dirty="0" smtClean="0"/>
              <a:t>        </a:t>
            </a:r>
            <a:r>
              <a:rPr lang="en-US" altLang="zh-TW" b="1" dirty="0" smtClean="0"/>
              <a:t>return true;</a:t>
            </a:r>
          </a:p>
          <a:p>
            <a:pPr>
              <a:buNone/>
            </a:pPr>
            <a:r>
              <a:rPr lang="zh-TW" altLang="en-US" dirty="0" smtClean="0"/>
              <a:t>    </a:t>
            </a:r>
            <a:r>
              <a:rPr lang="en-US" altLang="zh-TW" dirty="0" smtClean="0"/>
              <a:t>}</a:t>
            </a:r>
            <a:r>
              <a:rPr lang="zh-TW" altLang="en-US" dirty="0" smtClean="0"/>
              <a:t>   </a:t>
            </a:r>
          </a:p>
          <a:p>
            <a:pPr>
              <a:buNone/>
            </a:pPr>
            <a:r>
              <a:rPr lang="en-US" altLang="zh-TW" dirty="0" smtClean="0"/>
              <a:t>}</a:t>
            </a:r>
          </a:p>
        </p:txBody>
      </p:sp>
      <p:cxnSp>
        <p:nvCxnSpPr>
          <p:cNvPr id="6" name="直線接點 5"/>
          <p:cNvCxnSpPr/>
          <p:nvPr/>
        </p:nvCxnSpPr>
        <p:spPr>
          <a:xfrm>
            <a:off x="539552" y="1916832"/>
            <a:ext cx="468052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5621815" y="1556792"/>
            <a:ext cx="161448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package 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名稱</a:t>
            </a: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5580112" y="2132856"/>
            <a:ext cx="216024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Imported </a:t>
            </a:r>
            <a:r>
              <a:rPr lang="en-US" altLang="zh-TW" dirty="0" err="1" smtClean="0">
                <a:solidFill>
                  <a:schemeClr val="accent1">
                    <a:lumMod val="75000"/>
                  </a:schemeClr>
                </a:solidFill>
              </a:rPr>
              <a:t>librarys</a:t>
            </a: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0" name="直線接點 9"/>
          <p:cNvCxnSpPr/>
          <p:nvPr/>
        </p:nvCxnSpPr>
        <p:spPr>
          <a:xfrm>
            <a:off x="755576" y="4077072"/>
            <a:ext cx="1224136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/>
          <p:cNvSpPr txBox="1"/>
          <p:nvPr/>
        </p:nvSpPr>
        <p:spPr>
          <a:xfrm>
            <a:off x="2051720" y="3717032"/>
            <a:ext cx="2952328" cy="369332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</a:rPr>
              <a:t>覆寫 </a:t>
            </a:r>
            <a:r>
              <a:rPr lang="en-US" altLang="zh-TW" dirty="0" smtClean="0">
                <a:solidFill>
                  <a:schemeClr val="bg1"/>
                </a:solidFill>
              </a:rPr>
              <a:t>base class</a:t>
            </a:r>
            <a:r>
              <a:rPr lang="zh-TW" altLang="en-US" dirty="0" smtClean="0">
                <a:solidFill>
                  <a:schemeClr val="bg1"/>
                </a:solidFill>
              </a:rPr>
              <a:t>的</a:t>
            </a:r>
            <a:r>
              <a:rPr lang="en-US" altLang="zh-TW" dirty="0" smtClean="0">
                <a:solidFill>
                  <a:schemeClr val="bg1"/>
                </a:solidFill>
              </a:rPr>
              <a:t>method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83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 smtClean="0"/>
              <a:t>程式說明</a:t>
            </a:r>
            <a:r>
              <a:rPr lang="en-US" altLang="zh-TW" dirty="0" smtClean="0"/>
              <a:t>–</a:t>
            </a:r>
            <a:r>
              <a:rPr lang="zh-TW" altLang="en-US" dirty="0" smtClean="0"/>
              <a:t> </a:t>
            </a:r>
            <a:r>
              <a:rPr lang="en-US" altLang="zh-TW" dirty="0" smtClean="0"/>
              <a:t>MainActivity.java</a:t>
            </a:r>
            <a:endParaRPr lang="en-US" altLang="zh-TW" dirty="0"/>
          </a:p>
        </p:txBody>
      </p:sp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511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dirty="0" smtClean="0"/>
              <a:t> </a:t>
            </a:r>
            <a:r>
              <a:rPr lang="en-US" altLang="zh-TW" sz="2000" b="1" dirty="0" smtClean="0"/>
              <a:t>public void </a:t>
            </a:r>
            <a:r>
              <a:rPr lang="en-US" altLang="zh-TW" sz="2000" b="1" dirty="0" err="1" smtClean="0"/>
              <a:t>onCreate</a:t>
            </a:r>
            <a:r>
              <a:rPr lang="en-US" altLang="zh-TW" sz="2000" b="1" dirty="0" smtClean="0"/>
              <a:t>(Bundle </a:t>
            </a:r>
            <a:r>
              <a:rPr lang="en-US" altLang="zh-TW" sz="2000" b="1" dirty="0" err="1" smtClean="0"/>
              <a:t>savedInstanceState</a:t>
            </a:r>
            <a:r>
              <a:rPr lang="en-US" altLang="zh-TW" sz="2000" b="1" dirty="0" smtClean="0"/>
              <a:t>) {</a:t>
            </a:r>
          </a:p>
          <a:p>
            <a:pPr>
              <a:buNone/>
            </a:pPr>
            <a:endParaRPr lang="en-US" altLang="zh-TW" sz="2000" dirty="0" smtClean="0"/>
          </a:p>
          <a:p>
            <a:pPr>
              <a:buNone/>
            </a:pPr>
            <a:endParaRPr lang="en-US" altLang="zh-TW" sz="2000" dirty="0" smtClean="0"/>
          </a:p>
          <a:p>
            <a:pPr>
              <a:buNone/>
            </a:pPr>
            <a:endParaRPr lang="en-US" altLang="zh-TW" sz="2000" dirty="0" smtClean="0"/>
          </a:p>
          <a:p>
            <a:pPr>
              <a:buNone/>
            </a:pPr>
            <a:endParaRPr lang="en-US" altLang="zh-TW" sz="2000" dirty="0" smtClean="0"/>
          </a:p>
          <a:p>
            <a:pPr>
              <a:buNone/>
            </a:pPr>
            <a:r>
              <a:rPr lang="en-US" altLang="zh-TW" sz="2000" dirty="0" smtClean="0"/>
              <a:t>        </a:t>
            </a:r>
            <a:r>
              <a:rPr lang="en-US" altLang="zh-TW" sz="2000" b="1" dirty="0" err="1" smtClean="0"/>
              <a:t>super.onCreate</a:t>
            </a:r>
            <a:r>
              <a:rPr lang="en-US" altLang="zh-TW" sz="2000" b="1" dirty="0" smtClean="0"/>
              <a:t>(</a:t>
            </a:r>
            <a:r>
              <a:rPr lang="en-US" altLang="zh-TW" sz="2000" b="1" dirty="0" err="1" smtClean="0"/>
              <a:t>savedInstanceState</a:t>
            </a:r>
            <a:r>
              <a:rPr lang="en-US" altLang="zh-TW" sz="2000" b="1" dirty="0" smtClean="0"/>
              <a:t>);</a:t>
            </a:r>
          </a:p>
          <a:p>
            <a:pPr>
              <a:buNone/>
            </a:pPr>
            <a:endParaRPr lang="en-US" altLang="zh-TW" sz="2000" b="1" dirty="0" smtClean="0"/>
          </a:p>
          <a:p>
            <a:pPr>
              <a:buNone/>
            </a:pPr>
            <a:endParaRPr lang="en-US" altLang="zh-TW" sz="2000" b="1" dirty="0" smtClean="0"/>
          </a:p>
          <a:p>
            <a:pPr>
              <a:buNone/>
            </a:pPr>
            <a:r>
              <a:rPr lang="en-US" altLang="zh-TW" sz="2000" dirty="0" smtClean="0"/>
              <a:t>        </a:t>
            </a:r>
            <a:r>
              <a:rPr lang="en-US" altLang="zh-TW" sz="2000" dirty="0" err="1" smtClean="0"/>
              <a:t>setContentView</a:t>
            </a:r>
            <a:r>
              <a:rPr lang="en-US" altLang="zh-TW" sz="2000" dirty="0" smtClean="0"/>
              <a:t>(</a:t>
            </a:r>
            <a:r>
              <a:rPr lang="en-US" altLang="zh-TW" sz="2000" dirty="0" err="1" smtClean="0"/>
              <a:t>R.layout.</a:t>
            </a:r>
            <a:r>
              <a:rPr lang="en-US" altLang="zh-TW" sz="2000" i="1" dirty="0" err="1" smtClean="0"/>
              <a:t>activity_main</a:t>
            </a:r>
            <a:r>
              <a:rPr lang="en-US" altLang="zh-TW" sz="2000" i="1" dirty="0" smtClean="0"/>
              <a:t>);</a:t>
            </a:r>
          </a:p>
          <a:p>
            <a:pPr>
              <a:buNone/>
            </a:pPr>
            <a:endParaRPr lang="en-US" altLang="zh-TW" sz="2000" i="1" dirty="0" smtClean="0"/>
          </a:p>
          <a:p>
            <a:pPr>
              <a:buNone/>
            </a:pPr>
            <a:endParaRPr lang="en-US" altLang="zh-TW" sz="2000" i="1" dirty="0" smtClean="0"/>
          </a:p>
          <a:p>
            <a:pPr>
              <a:buNone/>
            </a:pPr>
            <a:r>
              <a:rPr lang="zh-TW" altLang="en-US" sz="2000" dirty="0" smtClean="0"/>
              <a:t>    </a:t>
            </a:r>
            <a:r>
              <a:rPr lang="en-US" altLang="zh-TW" sz="2000" dirty="0" smtClean="0"/>
              <a:t>}</a:t>
            </a:r>
            <a:endParaRPr lang="zh-TW" altLang="en-US" sz="2000" dirty="0" smtClean="0"/>
          </a:p>
          <a:p>
            <a:pPr>
              <a:buNone/>
            </a:pPr>
            <a:r>
              <a:rPr lang="en-US" altLang="zh-TW" sz="2000" dirty="0" smtClean="0"/>
              <a:t>    </a:t>
            </a:r>
            <a:r>
              <a:rPr lang="zh-TW" altLang="en-US" sz="2000" dirty="0" smtClean="0"/>
              <a:t>   </a:t>
            </a:r>
            <a:endParaRPr lang="en-US" altLang="zh-TW" sz="2000" dirty="0" smtClean="0"/>
          </a:p>
        </p:txBody>
      </p:sp>
      <p:sp>
        <p:nvSpPr>
          <p:cNvPr id="11" name="文字方塊 10"/>
          <p:cNvSpPr txBox="1"/>
          <p:nvPr/>
        </p:nvSpPr>
        <p:spPr>
          <a:xfrm>
            <a:off x="971600" y="2348880"/>
            <a:ext cx="6126614" cy="92333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altLang="zh-TW" dirty="0" err="1" smtClean="0">
                <a:solidFill>
                  <a:schemeClr val="accent1">
                    <a:lumMod val="75000"/>
                  </a:schemeClr>
                </a:solidFill>
              </a:rPr>
              <a:t>onCreate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每個 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Activity 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類別初始化時都會去呼叫的方法。</a:t>
            </a:r>
            <a:endParaRPr lang="en-US" altLang="zh-TW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Bundle : 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處理記憶體相關事宜之元素的型別</a:t>
            </a:r>
            <a:endParaRPr lang="en-US" altLang="zh-TW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altLang="zh-TW" dirty="0" err="1" smtClean="0">
                <a:solidFill>
                  <a:schemeClr val="accent1">
                    <a:lumMod val="75000"/>
                  </a:schemeClr>
                </a:solidFill>
              </a:rPr>
              <a:t>savedInstanceState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 負責處理記憶體相關事宜</a:t>
            </a: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971600" y="3789040"/>
            <a:ext cx="4515595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執行 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Activity 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類別中 </a:t>
            </a:r>
            <a:r>
              <a:rPr lang="en-US" altLang="zh-TW" dirty="0" err="1" smtClean="0">
                <a:solidFill>
                  <a:schemeClr val="accent1">
                    <a:lumMod val="75000"/>
                  </a:schemeClr>
                </a:solidFill>
              </a:rPr>
              <a:t>onCreate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方法的內容</a:t>
            </a: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971600" y="4725144"/>
            <a:ext cx="5672130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將顯示元素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en-US" altLang="zh-TW" dirty="0" err="1" smtClean="0">
                <a:solidFill>
                  <a:schemeClr val="accent1">
                    <a:lumMod val="75000"/>
                  </a:schemeClr>
                </a:solidFill>
              </a:rPr>
              <a:t>R.layout.activity_main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</a:rPr>
              <a:t>轉換顯示到螢幕上</a:t>
            </a: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83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 smtClean="0"/>
              <a:t>開啟</a:t>
            </a:r>
            <a:r>
              <a:rPr lang="en-US" altLang="zh-TW" dirty="0" smtClean="0"/>
              <a:t>Android App</a:t>
            </a:r>
            <a:r>
              <a:rPr lang="zh-TW" altLang="en-US" dirty="0" smtClean="0"/>
              <a:t>專案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628800"/>
            <a:ext cx="4848337" cy="4581526"/>
          </a:xfrm>
          <a:prstGeom prst="rect">
            <a:avLst/>
          </a:prstGeom>
        </p:spPr>
      </p:pic>
      <p:sp>
        <p:nvSpPr>
          <p:cNvPr id="5" name="圓角矩形 4"/>
          <p:cNvSpPr/>
          <p:nvPr/>
        </p:nvSpPr>
        <p:spPr>
          <a:xfrm>
            <a:off x="3443572" y="2420888"/>
            <a:ext cx="624372" cy="216024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3443572" y="3212976"/>
            <a:ext cx="2928628" cy="216024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139952" y="2339588"/>
            <a:ext cx="2368918" cy="369332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TW" smtClean="0">
                <a:solidFill>
                  <a:schemeClr val="bg1"/>
                </a:solidFill>
              </a:rPr>
              <a:t>Enter the </a:t>
            </a:r>
            <a:r>
              <a:rPr lang="en-US" altLang="zh-TW" smtClean="0">
                <a:solidFill>
                  <a:schemeClr val="bg1"/>
                </a:solidFill>
              </a:rPr>
              <a:t>app </a:t>
            </a:r>
            <a:r>
              <a:rPr lang="en-US" altLang="zh-TW" smtClean="0">
                <a:solidFill>
                  <a:schemeClr val="bg1"/>
                </a:solidFill>
              </a:rPr>
              <a:t>name. 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418616" y="3136322"/>
            <a:ext cx="2289153" cy="646331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TW" smtClean="0">
                <a:solidFill>
                  <a:schemeClr val="bg1"/>
                </a:solidFill>
              </a:rPr>
              <a:t>Enter the </a:t>
            </a:r>
            <a:r>
              <a:rPr lang="en-US" altLang="zh-TW" smtClean="0">
                <a:solidFill>
                  <a:schemeClr val="bg1"/>
                </a:solidFill>
              </a:rPr>
              <a:t>SDK for </a:t>
            </a:r>
            <a:r>
              <a:rPr lang="en-US" altLang="zh-TW" smtClean="0">
                <a:solidFill>
                  <a:schemeClr val="bg1"/>
                </a:solidFill>
              </a:rPr>
              <a:t/>
            </a:r>
            <a:br>
              <a:rPr lang="en-US" altLang="zh-TW" smtClean="0">
                <a:solidFill>
                  <a:schemeClr val="bg1"/>
                </a:solidFill>
              </a:rPr>
            </a:br>
            <a:r>
              <a:rPr lang="en-US" altLang="zh-TW" smtClean="0">
                <a:solidFill>
                  <a:schemeClr val="bg1"/>
                </a:solidFill>
              </a:rPr>
              <a:t>building </a:t>
            </a:r>
            <a:r>
              <a:rPr lang="en-US" altLang="zh-TW" dirty="0" smtClean="0">
                <a:solidFill>
                  <a:schemeClr val="bg1"/>
                </a:solidFill>
              </a:rPr>
              <a:t>the project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3443572" y="3429000"/>
            <a:ext cx="2928628" cy="216024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2555776" y="3851756"/>
            <a:ext cx="6268576" cy="369332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</a:rPr>
              <a:t>Minimum Required SDK, setting to API 8 is more general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4716016" y="5805264"/>
            <a:ext cx="720080" cy="288032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749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7" grpId="0" animBg="1"/>
      <p:bldP spid="8" grpId="0" animBg="1"/>
      <p:bldP spid="10" grpId="0" animBg="1"/>
      <p:bldP spid="11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 smtClean="0"/>
              <a:t>開啟</a:t>
            </a:r>
            <a:r>
              <a:rPr lang="en-US" altLang="zh-TW" dirty="0" smtClean="0"/>
              <a:t>Android App</a:t>
            </a:r>
            <a:r>
              <a:rPr lang="zh-TW" altLang="en-US" dirty="0" smtClean="0"/>
              <a:t>專案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Configure Launcher Icon</a:t>
            </a:r>
            <a:endParaRPr lang="zh-TW" altLang="en-US" dirty="0"/>
          </a:p>
        </p:txBody>
      </p:sp>
      <p:pic>
        <p:nvPicPr>
          <p:cNvPr id="2050" name="Picture 2" descr="F:\OpenGL ES Intro\NewProject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199968"/>
            <a:ext cx="4824536" cy="44965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0990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 smtClean="0"/>
              <a:t>開啟</a:t>
            </a:r>
            <a:r>
              <a:rPr lang="en-US" altLang="zh-TW" dirty="0" smtClean="0"/>
              <a:t>Android App</a:t>
            </a:r>
            <a:r>
              <a:rPr lang="zh-TW" altLang="en-US" dirty="0" smtClean="0"/>
              <a:t>專案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Create Activity</a:t>
            </a:r>
            <a:endParaRPr lang="zh-TW" altLang="en-US" dirty="0"/>
          </a:p>
        </p:txBody>
      </p:sp>
      <p:pic>
        <p:nvPicPr>
          <p:cNvPr id="3074" name="Picture 2" descr="F:\OpenGL ES Intro\NewProject0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238432"/>
            <a:ext cx="4680520" cy="43622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7012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 smtClean="0"/>
              <a:t>開啟</a:t>
            </a:r>
            <a:r>
              <a:rPr lang="en-US" altLang="zh-TW" dirty="0" smtClean="0"/>
              <a:t>Android App</a:t>
            </a:r>
            <a:r>
              <a:rPr lang="zh-TW" altLang="en-US" dirty="0" smtClean="0"/>
              <a:t>專案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New Activity</a:t>
            </a:r>
            <a:endParaRPr lang="zh-TW" altLang="en-US" dirty="0"/>
          </a:p>
        </p:txBody>
      </p:sp>
      <p:pic>
        <p:nvPicPr>
          <p:cNvPr id="4098" name="Picture 2" descr="F:\OpenGL ES Intro\NewProject0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5" y="2188284"/>
            <a:ext cx="4752528" cy="44294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3631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 smtClean="0"/>
              <a:t>開啟</a:t>
            </a:r>
            <a:r>
              <a:rPr lang="en-US" altLang="zh-TW" dirty="0" smtClean="0"/>
              <a:t>Android App</a:t>
            </a:r>
            <a:r>
              <a:rPr lang="zh-TW" altLang="en-US" dirty="0" smtClean="0"/>
              <a:t>專案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Install Dependencies</a:t>
            </a:r>
            <a:endParaRPr lang="zh-TW" altLang="en-US" dirty="0"/>
          </a:p>
        </p:txBody>
      </p:sp>
      <p:pic>
        <p:nvPicPr>
          <p:cNvPr id="5122" name="Picture 2" descr="F:\OpenGL ES Intro\NewProject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235054"/>
            <a:ext cx="4680520" cy="43622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:\OpenGL ES Intro\NewProject0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467000"/>
            <a:ext cx="7050088" cy="3524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0911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 smtClean="0"/>
              <a:t>開啟</a:t>
            </a:r>
            <a:r>
              <a:rPr lang="en-US" altLang="zh-TW" dirty="0" smtClean="0"/>
              <a:t>Android App</a:t>
            </a:r>
            <a:r>
              <a:rPr lang="zh-TW" altLang="en-US" dirty="0" smtClean="0"/>
              <a:t>專案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Finish and </a:t>
            </a:r>
            <a:r>
              <a:rPr lang="en-US" altLang="zh-TW" smtClean="0"/>
              <a:t>create an </a:t>
            </a:r>
            <a:r>
              <a:rPr lang="en-US" altLang="zh-TW" dirty="0" smtClean="0"/>
              <a:t>Android App project</a:t>
            </a:r>
            <a:endParaRPr lang="zh-TW" altLang="en-US" dirty="0"/>
          </a:p>
        </p:txBody>
      </p:sp>
      <p:pic>
        <p:nvPicPr>
          <p:cNvPr id="6146" name="Picture 2" descr="F:\OpenGL ES Intro\NewProject0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253498"/>
            <a:ext cx="4680520" cy="43622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1091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 smtClean="0"/>
              <a:t>執行第一個</a:t>
            </a:r>
            <a:r>
              <a:rPr lang="en-US" altLang="zh-TW" dirty="0" smtClean="0"/>
              <a:t>Android App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7170" name="Picture 2" descr="F:\OpenGL ES Intro\RunProject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84784"/>
            <a:ext cx="6341926" cy="5112568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圓角矩形 3"/>
          <p:cNvSpPr/>
          <p:nvPr/>
        </p:nvSpPr>
        <p:spPr>
          <a:xfrm>
            <a:off x="1547664" y="2132856"/>
            <a:ext cx="720080" cy="216024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2349840" y="2051556"/>
            <a:ext cx="1358064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Right Click</a:t>
            </a: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2051720" y="5085184"/>
            <a:ext cx="576064" cy="216024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4355976" y="5061536"/>
            <a:ext cx="1224136" cy="216024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>
            <a:off x="2771800" y="5121188"/>
            <a:ext cx="1368152" cy="108012"/>
          </a:xfrm>
          <a:prstGeom prst="rightArrow">
            <a:avLst/>
          </a:prstGeom>
          <a:solidFill>
            <a:srgbClr val="FFFF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1091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沉穩">
  <a:themeElements>
    <a:clrScheme name="自訂 1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EAEBDE"/>
      </a:hlink>
      <a:folHlink>
        <a:srgbClr val="D7D9C1"/>
      </a:folHlink>
    </a:clrScheme>
    <a:fontScheme name="沉穩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沉穩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529</TotalTime>
  <Words>551</Words>
  <Application>Microsoft Office PowerPoint</Application>
  <PresentationFormat>如螢幕大小 (4:3)</PresentationFormat>
  <Paragraphs>95</Paragraphs>
  <Slides>21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2" baseType="lpstr">
      <vt:lpstr>沉穩</vt:lpstr>
      <vt:lpstr>Android 專案建立、編譯與執行</vt:lpstr>
      <vt:lpstr>開啟Android App專案</vt:lpstr>
      <vt:lpstr>開啟Android App專案</vt:lpstr>
      <vt:lpstr>開啟Android App專案</vt:lpstr>
      <vt:lpstr>開啟Android App專案</vt:lpstr>
      <vt:lpstr>開啟Android App專案</vt:lpstr>
      <vt:lpstr>開啟Android App專案</vt:lpstr>
      <vt:lpstr>開啟Android App專案</vt:lpstr>
      <vt:lpstr>執行第一個Android App</vt:lpstr>
      <vt:lpstr>執行第一個Android App</vt:lpstr>
      <vt:lpstr>執行第一個Android App</vt:lpstr>
      <vt:lpstr>執行方式一 Android Virtual Device(AVD)</vt:lpstr>
      <vt:lpstr>執行方式一 Android Virtual Device(AVD)</vt:lpstr>
      <vt:lpstr>執行方式一 Android Virtual Device(AVD)</vt:lpstr>
      <vt:lpstr>執行方式一 Android Virtual Device(AVD)</vt:lpstr>
      <vt:lpstr>執行方式一 Android Virtual Device(AVD)</vt:lpstr>
      <vt:lpstr>執行方式一 Android Virtual Device(AVD)</vt:lpstr>
      <vt:lpstr>執行方式一 Android Virtual Device(AVD)</vt:lpstr>
      <vt:lpstr>執行方式二 Real Android Phone</vt:lpstr>
      <vt:lpstr>程式說明 – MainActivity.java</vt:lpstr>
      <vt:lpstr>程式說明– MainActivity.java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OpenGL ES 環境架設教學</dc:title>
  <dc:creator>user</dc:creator>
  <cp:lastModifiedBy>skwong</cp:lastModifiedBy>
  <cp:revision>55</cp:revision>
  <dcterms:created xsi:type="dcterms:W3CDTF">2012-07-16T02:08:57Z</dcterms:created>
  <dcterms:modified xsi:type="dcterms:W3CDTF">2012-09-29T08:59:49Z</dcterms:modified>
</cp:coreProperties>
</file>