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8" r:id="rId2"/>
    <p:sldId id="294" r:id="rId3"/>
    <p:sldId id="295" r:id="rId4"/>
    <p:sldId id="296" r:id="rId5"/>
    <p:sldId id="297" r:id="rId6"/>
    <p:sldId id="311" r:id="rId7"/>
    <p:sldId id="259" r:id="rId8"/>
    <p:sldId id="260" r:id="rId9"/>
    <p:sldId id="261" r:id="rId10"/>
    <p:sldId id="263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77" r:id="rId20"/>
    <p:sldId id="278" r:id="rId21"/>
    <p:sldId id="307" r:id="rId22"/>
    <p:sldId id="280" r:id="rId23"/>
    <p:sldId id="264" r:id="rId24"/>
    <p:sldId id="276" r:id="rId25"/>
    <p:sldId id="279" r:id="rId26"/>
    <p:sldId id="306" r:id="rId27"/>
    <p:sldId id="308" r:id="rId28"/>
    <p:sldId id="309" r:id="rId29"/>
    <p:sldId id="310" r:id="rId30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83" autoAdjust="0"/>
  </p:normalViewPr>
  <p:slideViewPr>
    <p:cSldViewPr>
      <p:cViewPr varScale="1">
        <p:scale>
          <a:sx n="136" d="100"/>
          <a:sy n="136" d="100"/>
        </p:scale>
        <p:origin x="8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222" y="-84"/>
      </p:cViewPr>
      <p:guideLst>
        <p:guide orient="horz" pos="3223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8.wmf"/><Relationship Id="rId1" Type="http://schemas.openxmlformats.org/officeDocument/2006/relationships/image" Target="../media/image20.wmf"/><Relationship Id="rId4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639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3836" y="1"/>
            <a:ext cx="3078639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DE65A-AB16-4A41-BBF8-BDF4377D5C85}" type="datetimeFigureOut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8639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3836" y="9721851"/>
            <a:ext cx="3078639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0CC9D-1ACC-4FF3-AFA0-269EAAB199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8184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DFCE73-D4D2-47E2-9FD3-C9423A2497CA}" type="datetimeFigureOut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11B0E1D-AA82-4552-8C4E-CF760B87F8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58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/>
          <p:cNvSpPr>
            <a:spLocks noChangeArrowheads="1"/>
          </p:cNvSpPr>
          <p:nvPr userDrawn="1"/>
        </p:nvSpPr>
        <p:spPr bwMode="auto">
          <a:xfrm>
            <a:off x="6269604" y="53910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-5096" y="952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196751"/>
            <a:ext cx="6696744" cy="2403699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915616" y="4509120"/>
            <a:ext cx="6688832" cy="1296368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1B7C0-0C3F-41A4-90E5-5A8C2071D38E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1" name="Line 18"/>
          <p:cNvSpPr>
            <a:spLocks noChangeShapeType="1"/>
          </p:cNvSpPr>
          <p:nvPr userDrawn="1"/>
        </p:nvSpPr>
        <p:spPr bwMode="auto">
          <a:xfrm>
            <a:off x="900113" y="5805488"/>
            <a:ext cx="7920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>
            <a:off x="8675688" y="3789040"/>
            <a:ext cx="0" cy="22323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3" name="Picture 21" descr="nctu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10096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71338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D6402-B5C9-48D2-A95E-101AAA0F6C0F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ChangeArrowheads="1"/>
          </p:cNvSpPr>
          <p:nvPr userDrawn="1"/>
        </p:nvSpPr>
        <p:spPr bwMode="auto">
          <a:xfrm>
            <a:off x="6269604" y="531460"/>
            <a:ext cx="2438400" cy="29761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-5096" y="1885"/>
            <a:ext cx="1480752" cy="486727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0" y="4876800"/>
            <a:ext cx="990600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6629-6076-4D32-B651-799DB10F0CF9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35000" y="685800"/>
            <a:ext cx="8077200" cy="0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3568" y="1412776"/>
            <a:ext cx="3888432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3970784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E47F4-A615-46A8-8375-5EE0C9414CF5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3928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44ADE-E5A2-4EB9-ADE5-EBE75EE62F3A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1A2B-FC79-4AAE-B435-9EC3FC10CE40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3128" y="452"/>
            <a:ext cx="530027" cy="48768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6892440" y="1181388"/>
            <a:ext cx="1800000" cy="162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endParaRPr kumimoji="0" lang="zh-TW" altLang="en-US" sz="2400">
              <a:latin typeface="Times New Roman" pitchFamily="18" charset="0"/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95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03232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5DD9F758-B7BD-4E15-955A-13EEA0EF846D}" type="datetime1">
              <a:rPr lang="zh-TW" altLang="en-US" smtClean="0"/>
              <a:t>2019/12/11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39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pitchFamily="34" charset="0"/>
                <a:ea typeface="標楷體" pitchFamily="65" charset="-120"/>
                <a:cs typeface="Arial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" name="Line 7"/>
          <p:cNvSpPr>
            <a:spLocks noChangeShapeType="1"/>
          </p:cNvSpPr>
          <p:nvPr userDrawn="1"/>
        </p:nvSpPr>
        <p:spPr bwMode="auto">
          <a:xfrm>
            <a:off x="0" y="4876800"/>
            <a:ext cx="539552" cy="0"/>
          </a:xfrm>
          <a:prstGeom prst="line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8" name="直線接點 7"/>
          <p:cNvCxnSpPr/>
          <p:nvPr userDrawn="1"/>
        </p:nvCxnSpPr>
        <p:spPr>
          <a:xfrm>
            <a:off x="269776" y="1232964"/>
            <a:ext cx="84157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 userDrawn="1"/>
        </p:nvSpPr>
        <p:spPr>
          <a:xfrm>
            <a:off x="8708824" y="6408915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>
                <a:latin typeface="Arial" pitchFamily="34" charset="0"/>
                <a:cs typeface="Arial" pitchFamily="34" charset="0"/>
              </a:rPr>
              <a:t>/29</a:t>
            </a:r>
            <a:endParaRPr lang="zh-TW" altLang="en-U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q"/>
        <a:defRPr sz="24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2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3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6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8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Fourier Series Methods</a:t>
            </a:r>
            <a:r>
              <a:rPr lang="en-US" altLang="zh-TW" baseline="30000" dirty="0"/>
              <a:t>†</a:t>
            </a:r>
            <a:endParaRPr lang="en-US" altLang="zh-TW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TW" dirty="0">
                <a:ea typeface="標楷體" pitchFamily="65" charset="-120"/>
              </a:rPr>
              <a:t>National </a:t>
            </a:r>
            <a:r>
              <a:rPr lang="en-US" altLang="zh-TW" dirty="0" err="1">
                <a:ea typeface="標楷體" pitchFamily="65" charset="-120"/>
              </a:rPr>
              <a:t>Chiao</a:t>
            </a:r>
            <a:r>
              <a:rPr lang="en-US" altLang="zh-TW" dirty="0">
                <a:ea typeface="標楷體" pitchFamily="65" charset="-120"/>
              </a:rPr>
              <a:t> Tung University</a:t>
            </a:r>
          </a:p>
          <a:p>
            <a:pPr algn="r" eaLnBrk="1" hangingPunct="1"/>
            <a:r>
              <a:rPr lang="en-US" altLang="zh-TW" dirty="0">
                <a:ea typeface="標楷體" pitchFamily="65" charset="-120"/>
              </a:rPr>
              <a:t>Chun-Jen Tsai</a:t>
            </a:r>
          </a:p>
          <a:p>
            <a:pPr algn="r" eaLnBrk="1" hangingPunct="1"/>
            <a:r>
              <a:rPr lang="en-US" altLang="zh-TW" dirty="0"/>
              <a:t>12</a:t>
            </a:r>
            <a:r>
              <a:rPr lang="en-US" altLang="zh-TW" dirty="0">
                <a:ea typeface="標楷體" pitchFamily="65" charset="-120"/>
              </a:rPr>
              <a:t>/9/2019</a:t>
            </a:r>
            <a:endParaRPr lang="en-US" altLang="zh-TW" sz="2000" dirty="0"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93473" y="5813439"/>
            <a:ext cx="273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† Chapter 11.1 ~ 11.3 in the textbook.</a:t>
            </a:r>
            <a:endParaRPr lang="zh-TW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37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Fourier Series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Note that the set of trigonometric functions: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</a:t>
            </a:r>
            <a:r>
              <a:rPr lang="en-US" altLang="zh-TW" dirty="0">
                <a:latin typeface="Times New Roman" pitchFamily="18" charset="0"/>
              </a:rPr>
              <a:t>{1, cos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cos 2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cos 3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…, sin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sin 2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sin3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…}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are orthogonal on the interval </a:t>
            </a:r>
            <a:r>
              <a:rPr lang="en-US" altLang="zh-TW" dirty="0">
                <a:latin typeface="Times New Roman" pitchFamily="18" charset="0"/>
              </a:rPr>
              <a:t>[–</a:t>
            </a:r>
            <a:r>
              <a:rPr lang="en-US" altLang="zh-TW" i="1" dirty="0">
                <a:latin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.</a:t>
            </a:r>
          </a:p>
          <a:p>
            <a:pPr eaLnBrk="1" hangingPunct="1"/>
            <a:r>
              <a:rPr lang="en-US" altLang="zh-TW" dirty="0"/>
              <a:t>The Fourier series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on </a:t>
            </a:r>
            <a:r>
              <a:rPr lang="en-US" altLang="zh-TW" dirty="0">
                <a:latin typeface="Times New Roman" pitchFamily="18" charset="0"/>
              </a:rPr>
              <a:t>[–</a:t>
            </a:r>
            <a:r>
              <a:rPr lang="en-US" altLang="zh-TW" i="1" dirty="0">
                <a:latin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Symbol" pitchFamily="18" charset="2"/>
              </a:rPr>
              <a:t>p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 is defined as :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</a:t>
            </a:r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449770"/>
              </p:ext>
            </p:extLst>
          </p:nvPr>
        </p:nvGraphicFramePr>
        <p:xfrm>
          <a:off x="2195736" y="3356992"/>
          <a:ext cx="44164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64" name="方程式" r:id="rId3" imgW="2197080" imgH="431640" progId="Equation.3">
                  <p:embed/>
                </p:oleObj>
              </mc:Choice>
              <mc:Fallback>
                <p:oleObj name="方程式" r:id="rId3" imgW="21970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356992"/>
                        <a:ext cx="441642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028589"/>
              </p:ext>
            </p:extLst>
          </p:nvPr>
        </p:nvGraphicFramePr>
        <p:xfrm>
          <a:off x="2113607" y="4348633"/>
          <a:ext cx="2108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65" name="方程式" r:id="rId5" imgW="1054100" imgH="393700" progId="Equation.3">
                  <p:embed/>
                </p:oleObj>
              </mc:Choice>
              <mc:Fallback>
                <p:oleObj name="方程式" r:id="rId5" imgW="10541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3607" y="4348633"/>
                        <a:ext cx="2108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03831"/>
              </p:ext>
            </p:extLst>
          </p:nvPr>
        </p:nvGraphicFramePr>
        <p:xfrm>
          <a:off x="2124719" y="5285258"/>
          <a:ext cx="594201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66" name="方程式" r:id="rId7" imgW="2971800" imgH="393700" progId="Equation.3">
                  <p:embed/>
                </p:oleObj>
              </mc:Choice>
              <mc:Fallback>
                <p:oleObj name="方程式" r:id="rId7" imgW="2971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719" y="5285258"/>
                        <a:ext cx="5942013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2556519" y="5301133"/>
            <a:ext cx="2520950" cy="792163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V="1">
            <a:off x="4428183" y="4766900"/>
            <a:ext cx="468312" cy="589796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118819" name="群組 118818"/>
          <p:cNvGrpSpPr/>
          <p:nvPr/>
        </p:nvGrpSpPr>
        <p:grpSpPr>
          <a:xfrm>
            <a:off x="7123008" y="4466659"/>
            <a:ext cx="1460500" cy="453569"/>
            <a:chOff x="5488632" y="4747741"/>
            <a:chExt cx="1460500" cy="453569"/>
          </a:xfrm>
        </p:grpSpPr>
        <p:sp>
          <p:nvSpPr>
            <p:cNvPr id="8202" name="Line 14"/>
            <p:cNvSpPr>
              <a:spLocks noChangeShapeType="1"/>
            </p:cNvSpPr>
            <p:nvPr/>
          </p:nvSpPr>
          <p:spPr bwMode="auto">
            <a:xfrm flipH="1">
              <a:off x="5875982" y="4757266"/>
              <a:ext cx="41275" cy="10953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8203" name="Line 15"/>
            <p:cNvSpPr>
              <a:spLocks noChangeShapeType="1"/>
            </p:cNvSpPr>
            <p:nvPr/>
          </p:nvSpPr>
          <p:spPr bwMode="auto">
            <a:xfrm>
              <a:off x="5875982" y="4866804"/>
              <a:ext cx="41275" cy="10953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8204" name="Line 16"/>
            <p:cNvSpPr>
              <a:spLocks noChangeShapeType="1"/>
            </p:cNvSpPr>
            <p:nvPr/>
          </p:nvSpPr>
          <p:spPr bwMode="auto">
            <a:xfrm>
              <a:off x="6849119" y="4757266"/>
              <a:ext cx="41275" cy="10953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8205" name="Line 22"/>
            <p:cNvSpPr>
              <a:spLocks noChangeShapeType="1"/>
            </p:cNvSpPr>
            <p:nvPr/>
          </p:nvSpPr>
          <p:spPr bwMode="auto">
            <a:xfrm>
              <a:off x="5842644" y="4998566"/>
              <a:ext cx="11064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8213" name="Rectangle 32"/>
            <p:cNvSpPr>
              <a:spLocks noChangeArrowheads="1"/>
            </p:cNvSpPr>
            <p:nvPr/>
          </p:nvSpPr>
          <p:spPr bwMode="auto">
            <a:xfrm>
              <a:off x="6182369" y="4747741"/>
              <a:ext cx="10419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FF0000"/>
                  </a:solidFill>
                </a:rPr>
                <a:t>),</a:t>
              </a:r>
            </a:p>
          </p:txBody>
        </p:sp>
        <p:sp>
          <p:nvSpPr>
            <p:cNvPr id="8214" name="Rectangle 33"/>
            <p:cNvSpPr>
              <a:spLocks noChangeArrowheads="1"/>
            </p:cNvSpPr>
            <p:nvPr/>
          </p:nvSpPr>
          <p:spPr bwMode="auto">
            <a:xfrm>
              <a:off x="6060132" y="4747741"/>
              <a:ext cx="5931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FF0000"/>
                  </a:solidFill>
                </a:rPr>
                <a:t>(</a:t>
              </a:r>
            </a:p>
          </p:txBody>
        </p:sp>
        <p:sp>
          <p:nvSpPr>
            <p:cNvPr id="8220" name="Rectangle 39"/>
            <p:cNvSpPr>
              <a:spLocks noChangeArrowheads="1"/>
            </p:cNvSpPr>
            <p:nvPr/>
          </p:nvSpPr>
          <p:spPr bwMode="auto">
            <a:xfrm>
              <a:off x="5698182" y="4863629"/>
              <a:ext cx="9778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dirty="0">
                  <a:solidFill>
                    <a:srgbClr val="FF0000"/>
                  </a:solidFill>
                  <a:latin typeface="Symbol" pitchFamily="18" charset="2"/>
                </a:rPr>
                <a:t>=</a:t>
              </a:r>
              <a:endParaRPr lang="en-US" altLang="zh-TW" sz="1400" dirty="0">
                <a:solidFill>
                  <a:srgbClr val="FF0000"/>
                </a:solidFill>
              </a:endParaRPr>
            </a:p>
          </p:txBody>
        </p:sp>
        <p:sp>
          <p:nvSpPr>
            <p:cNvPr id="8230" name="Rectangle 51"/>
            <p:cNvSpPr>
              <a:spLocks noChangeArrowheads="1"/>
            </p:cNvSpPr>
            <p:nvPr/>
          </p:nvSpPr>
          <p:spPr bwMode="auto">
            <a:xfrm>
              <a:off x="6118869" y="4747741"/>
              <a:ext cx="496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FF0000"/>
                  </a:solidFill>
                </a:rPr>
                <a:t>t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8231" name="Rectangle 52"/>
            <p:cNvSpPr>
              <a:spLocks noChangeArrowheads="1"/>
            </p:cNvSpPr>
            <p:nvPr/>
          </p:nvSpPr>
          <p:spPr bwMode="auto">
            <a:xfrm>
              <a:off x="5966469" y="4747741"/>
              <a:ext cx="496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FF0000"/>
                  </a:solidFill>
                </a:rPr>
                <a:t>f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8232" name="Rectangle 53"/>
            <p:cNvSpPr>
              <a:spLocks noChangeArrowheads="1"/>
            </p:cNvSpPr>
            <p:nvPr/>
          </p:nvSpPr>
          <p:spPr bwMode="auto">
            <a:xfrm>
              <a:off x="5488632" y="4882679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FF0000"/>
                  </a:solidFill>
                </a:rPr>
                <a:t>a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8233" name="Rectangle 54"/>
            <p:cNvSpPr>
              <a:spLocks noChangeArrowheads="1"/>
            </p:cNvSpPr>
            <p:nvPr/>
          </p:nvSpPr>
          <p:spPr bwMode="auto">
            <a:xfrm>
              <a:off x="5582294" y="4993804"/>
              <a:ext cx="5770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900" i="1">
                  <a:solidFill>
                    <a:srgbClr val="FF0000"/>
                  </a:solidFill>
                </a:rPr>
                <a:t>n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8234" name="Rectangle 80"/>
            <p:cNvSpPr>
              <a:spLocks noChangeArrowheads="1"/>
            </p:cNvSpPr>
            <p:nvPr/>
          </p:nvSpPr>
          <p:spPr bwMode="auto">
            <a:xfrm>
              <a:off x="6387157" y="4757266"/>
              <a:ext cx="40556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dirty="0">
                  <a:solidFill>
                    <a:srgbClr val="FF0000"/>
                  </a:solidFill>
                </a:rPr>
                <a:t>cos</a:t>
              </a:r>
              <a:r>
                <a:rPr lang="en-US" altLang="zh-TW" sz="800" dirty="0">
                  <a:solidFill>
                    <a:srgbClr val="FF0000"/>
                  </a:solidFill>
                </a:rPr>
                <a:t> </a:t>
              </a:r>
              <a:r>
                <a:rPr lang="en-US" altLang="zh-TW" sz="1400" i="1" dirty="0" err="1">
                  <a:solidFill>
                    <a:srgbClr val="FF0000"/>
                  </a:solidFill>
                </a:rPr>
                <a:t>nt</a:t>
              </a:r>
              <a:endParaRPr lang="en-US" altLang="zh-TW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8235" name="Rectangle 97"/>
            <p:cNvSpPr>
              <a:spLocks noChangeArrowheads="1"/>
            </p:cNvSpPr>
            <p:nvPr/>
          </p:nvSpPr>
          <p:spPr bwMode="auto">
            <a:xfrm>
              <a:off x="6012507" y="4985866"/>
              <a:ext cx="69570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dirty="0">
                  <a:solidFill>
                    <a:srgbClr val="FF0000"/>
                  </a:solidFill>
                </a:rPr>
                <a:t>|| cos</a:t>
              </a:r>
              <a:r>
                <a:rPr lang="en-US" altLang="zh-TW" sz="800" dirty="0">
                  <a:solidFill>
                    <a:srgbClr val="FF0000"/>
                  </a:solidFill>
                </a:rPr>
                <a:t> </a:t>
              </a:r>
              <a:r>
                <a:rPr lang="en-US" altLang="zh-TW" sz="1400" i="1" dirty="0" err="1">
                  <a:solidFill>
                    <a:srgbClr val="FF0000"/>
                  </a:solidFill>
                </a:rPr>
                <a:t>nt</a:t>
              </a:r>
              <a:r>
                <a:rPr lang="en-US" altLang="zh-TW" sz="1400" dirty="0">
                  <a:solidFill>
                    <a:srgbClr val="FF0000"/>
                  </a:solidFill>
                </a:rPr>
                <a:t> ||</a:t>
              </a:r>
              <a:r>
                <a:rPr lang="en-US" altLang="zh-TW" sz="1400" baseline="30000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8236" name="Line 98"/>
            <p:cNvSpPr>
              <a:spLocks noChangeShapeType="1"/>
            </p:cNvSpPr>
            <p:nvPr/>
          </p:nvSpPr>
          <p:spPr bwMode="auto">
            <a:xfrm flipH="1">
              <a:off x="6850707" y="4854104"/>
              <a:ext cx="41275" cy="10953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4" name="文字方塊 3"/>
          <p:cNvSpPr txBox="1"/>
          <p:nvPr/>
        </p:nvSpPr>
        <p:spPr>
          <a:xfrm>
            <a:off x="5032178" y="4221088"/>
            <a:ext cx="2924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projection vector of </a:t>
            </a:r>
            <a:r>
              <a:rPr lang="en-US" altLang="zh-TW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onto </a:t>
            </a:r>
            <a:r>
              <a:rPr lang="en-US" altLang="zh-TW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TW" sz="1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</a:t>
            </a:r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</a:t>
            </a:r>
            <a:b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.  Thus, </a:t>
            </a:r>
            <a:endParaRPr lang="zh-TW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4959844" y="4487599"/>
            <a:ext cx="1600460" cy="453569"/>
            <a:chOff x="4788024" y="6215791"/>
            <a:chExt cx="1600460" cy="453569"/>
          </a:xfrm>
        </p:grpSpPr>
        <p:sp>
          <p:nvSpPr>
            <p:cNvPr id="23" name="Rectangle 61"/>
            <p:cNvSpPr>
              <a:spLocks noChangeArrowheads="1"/>
            </p:cNvSpPr>
            <p:nvPr/>
          </p:nvSpPr>
          <p:spPr bwMode="auto">
            <a:xfrm>
              <a:off x="6228184" y="6309320"/>
              <a:ext cx="1603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600" b="0" i="1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nt</a:t>
              </a:r>
              <a:endParaRPr kumimoji="1" lang="zh-TW" altLang="zh-TW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9" name="Rectangle 67"/>
            <p:cNvSpPr>
              <a:spLocks noChangeArrowheads="1"/>
            </p:cNvSpPr>
            <p:nvPr/>
          </p:nvSpPr>
          <p:spPr bwMode="auto">
            <a:xfrm>
              <a:off x="5940152" y="6309320"/>
              <a:ext cx="27411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6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cos</a:t>
              </a:r>
              <a:endParaRPr kumimoji="1" lang="zh-TW" altLang="zh-TW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4" name="Line 14"/>
            <p:cNvSpPr>
              <a:spLocks noChangeShapeType="1"/>
            </p:cNvSpPr>
            <p:nvPr/>
          </p:nvSpPr>
          <p:spPr bwMode="auto">
            <a:xfrm flipH="1">
              <a:off x="4821362" y="6225316"/>
              <a:ext cx="41275" cy="10953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55" name="Line 15"/>
            <p:cNvSpPr>
              <a:spLocks noChangeShapeType="1"/>
            </p:cNvSpPr>
            <p:nvPr/>
          </p:nvSpPr>
          <p:spPr bwMode="auto">
            <a:xfrm>
              <a:off x="4821362" y="6334854"/>
              <a:ext cx="41275" cy="10953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56" name="Line 16"/>
            <p:cNvSpPr>
              <a:spLocks noChangeShapeType="1"/>
            </p:cNvSpPr>
            <p:nvPr/>
          </p:nvSpPr>
          <p:spPr bwMode="auto">
            <a:xfrm>
              <a:off x="5794499" y="6225316"/>
              <a:ext cx="41275" cy="10953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57" name="Line 22"/>
            <p:cNvSpPr>
              <a:spLocks noChangeShapeType="1"/>
            </p:cNvSpPr>
            <p:nvPr/>
          </p:nvSpPr>
          <p:spPr bwMode="auto">
            <a:xfrm>
              <a:off x="4788024" y="6466616"/>
              <a:ext cx="11064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5127749" y="6215791"/>
              <a:ext cx="10419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FF0000"/>
                  </a:solidFill>
                </a:rPr>
                <a:t>),</a:t>
              </a: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5005512" y="6215791"/>
              <a:ext cx="5931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FF0000"/>
                  </a:solidFill>
                </a:rPr>
                <a:t>(</a:t>
              </a:r>
            </a:p>
          </p:txBody>
        </p:sp>
        <p:sp>
          <p:nvSpPr>
            <p:cNvPr id="61" name="Rectangle 51"/>
            <p:cNvSpPr>
              <a:spLocks noChangeArrowheads="1"/>
            </p:cNvSpPr>
            <p:nvPr/>
          </p:nvSpPr>
          <p:spPr bwMode="auto">
            <a:xfrm>
              <a:off x="5064249" y="6215791"/>
              <a:ext cx="496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FF0000"/>
                  </a:solidFill>
                </a:rPr>
                <a:t>t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62" name="Rectangle 52"/>
            <p:cNvSpPr>
              <a:spLocks noChangeArrowheads="1"/>
            </p:cNvSpPr>
            <p:nvPr/>
          </p:nvSpPr>
          <p:spPr bwMode="auto">
            <a:xfrm>
              <a:off x="4911849" y="6215791"/>
              <a:ext cx="496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FF0000"/>
                  </a:solidFill>
                </a:rPr>
                <a:t>f</a:t>
              </a:r>
              <a:endParaRPr lang="en-US" altLang="zh-TW" sz="1400">
                <a:solidFill>
                  <a:srgbClr val="FF0000"/>
                </a:solidFill>
              </a:endParaRPr>
            </a:p>
          </p:txBody>
        </p:sp>
        <p:sp>
          <p:nvSpPr>
            <p:cNvPr id="65" name="Rectangle 80"/>
            <p:cNvSpPr>
              <a:spLocks noChangeArrowheads="1"/>
            </p:cNvSpPr>
            <p:nvPr/>
          </p:nvSpPr>
          <p:spPr bwMode="auto">
            <a:xfrm>
              <a:off x="5332537" y="6225316"/>
              <a:ext cx="40556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dirty="0">
                  <a:solidFill>
                    <a:srgbClr val="FF0000"/>
                  </a:solidFill>
                </a:rPr>
                <a:t>cos</a:t>
              </a:r>
              <a:r>
                <a:rPr lang="en-US" altLang="zh-TW" sz="800" dirty="0">
                  <a:solidFill>
                    <a:srgbClr val="FF0000"/>
                  </a:solidFill>
                </a:rPr>
                <a:t> </a:t>
              </a:r>
              <a:r>
                <a:rPr lang="en-US" altLang="zh-TW" sz="1400" i="1" dirty="0" err="1">
                  <a:solidFill>
                    <a:srgbClr val="FF0000"/>
                  </a:solidFill>
                </a:rPr>
                <a:t>nt</a:t>
              </a:r>
              <a:endParaRPr lang="en-US" altLang="zh-TW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66" name="Rectangle 97"/>
            <p:cNvSpPr>
              <a:spLocks noChangeArrowheads="1"/>
            </p:cNvSpPr>
            <p:nvPr/>
          </p:nvSpPr>
          <p:spPr bwMode="auto">
            <a:xfrm>
              <a:off x="4957887" y="6453916"/>
              <a:ext cx="69570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dirty="0">
                  <a:solidFill>
                    <a:srgbClr val="FF0000"/>
                  </a:solidFill>
                </a:rPr>
                <a:t>|| cos</a:t>
              </a:r>
              <a:r>
                <a:rPr lang="en-US" altLang="zh-TW" sz="800" dirty="0">
                  <a:solidFill>
                    <a:srgbClr val="FF0000"/>
                  </a:solidFill>
                </a:rPr>
                <a:t> </a:t>
              </a:r>
              <a:r>
                <a:rPr lang="en-US" altLang="zh-TW" sz="1400" i="1" dirty="0" err="1">
                  <a:solidFill>
                    <a:srgbClr val="FF0000"/>
                  </a:solidFill>
                </a:rPr>
                <a:t>nt</a:t>
              </a:r>
              <a:r>
                <a:rPr lang="en-US" altLang="zh-TW" sz="1400" dirty="0">
                  <a:solidFill>
                    <a:srgbClr val="FF0000"/>
                  </a:solidFill>
                </a:rPr>
                <a:t> ||</a:t>
              </a:r>
              <a:r>
                <a:rPr lang="en-US" altLang="zh-TW" sz="1400" baseline="30000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67" name="Line 98"/>
            <p:cNvSpPr>
              <a:spLocks noChangeShapeType="1"/>
            </p:cNvSpPr>
            <p:nvPr/>
          </p:nvSpPr>
          <p:spPr bwMode="auto">
            <a:xfrm flipH="1">
              <a:off x="5796087" y="6322154"/>
              <a:ext cx="41275" cy="10953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74775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Fourier Series with Period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9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Note that the set of trigonometric functions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is orthogonal on the interval </a:t>
            </a:r>
            <a:r>
              <a:rPr lang="en-US" altLang="zh-TW" dirty="0">
                <a:latin typeface="Times New Roman" pitchFamily="18" charset="0"/>
              </a:rPr>
              <a:t>[–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The Fourier Series of a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TW" dirty="0"/>
              <a:t> on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is: </a:t>
            </a:r>
          </a:p>
        </p:txBody>
      </p:sp>
      <p:graphicFrame>
        <p:nvGraphicFramePr>
          <p:cNvPr id="10915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227453"/>
              </p:ext>
            </p:extLst>
          </p:nvPr>
        </p:nvGraphicFramePr>
        <p:xfrm>
          <a:off x="1592263" y="1977653"/>
          <a:ext cx="64039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4" name="方程式" r:id="rId3" imgW="3632040" imgH="457200" progId="Equation.3">
                  <p:embed/>
                </p:oleObj>
              </mc:Choice>
              <mc:Fallback>
                <p:oleObj name="方程式" r:id="rId3" imgW="36320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263" y="1977653"/>
                        <a:ext cx="6403975" cy="803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15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800721"/>
              </p:ext>
            </p:extLst>
          </p:nvPr>
        </p:nvGraphicFramePr>
        <p:xfrm>
          <a:off x="1997075" y="3933825"/>
          <a:ext cx="431006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5" name="方程式" r:id="rId5" imgW="2450880" imgH="431640" progId="Equation.3">
                  <p:embed/>
                </p:oleObj>
              </mc:Choice>
              <mc:Fallback>
                <p:oleObj name="方程式" r:id="rId5" imgW="2450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7075" y="3933825"/>
                        <a:ext cx="4310063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1590" name="Object 6"/>
          <p:cNvGraphicFramePr>
            <a:graphicFrameLocks noChangeAspect="1"/>
          </p:cNvGraphicFramePr>
          <p:nvPr/>
        </p:nvGraphicFramePr>
        <p:xfrm>
          <a:off x="2195513" y="4738688"/>
          <a:ext cx="1944687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6" name="方程式" r:id="rId7" imgW="1104840" imgH="419040" progId="Equation.3">
                  <p:embed/>
                </p:oleObj>
              </mc:Choice>
              <mc:Fallback>
                <p:oleObj name="方程式" r:id="rId7" imgW="11048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738688"/>
                        <a:ext cx="1944687" cy="735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159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320256"/>
              </p:ext>
            </p:extLst>
          </p:nvPr>
        </p:nvGraphicFramePr>
        <p:xfrm>
          <a:off x="2239963" y="5516563"/>
          <a:ext cx="5921375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7" name="方程式" r:id="rId9" imgW="3365280" imgH="419040" progId="Equation.3">
                  <p:embed/>
                </p:oleObj>
              </mc:Choice>
              <mc:Fallback>
                <p:oleObj name="方程式" r:id="rId9" imgW="336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3" y="5516563"/>
                        <a:ext cx="5921375" cy="735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6513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34" name="Line 26"/>
          <p:cNvSpPr>
            <a:spLocks noChangeShapeType="1"/>
          </p:cNvSpPr>
          <p:nvPr/>
        </p:nvSpPr>
        <p:spPr bwMode="auto">
          <a:xfrm flipH="1">
            <a:off x="5724525" y="3487738"/>
            <a:ext cx="2592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                              (1/2)</a:t>
            </a:r>
          </a:p>
        </p:txBody>
      </p:sp>
      <p:sp>
        <p:nvSpPr>
          <p:cNvPr id="109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Since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 = 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/>
              <a:t>, we have</a:t>
            </a:r>
          </a:p>
        </p:txBody>
      </p:sp>
      <p:graphicFrame>
        <p:nvGraphicFramePr>
          <p:cNvPr id="10926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895447"/>
              </p:ext>
            </p:extLst>
          </p:nvPr>
        </p:nvGraphicFramePr>
        <p:xfrm>
          <a:off x="3059113" y="260648"/>
          <a:ext cx="3263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42" name="方程式" r:id="rId3" imgW="1625400" imgH="457200" progId="Equation.3">
                  <p:embed/>
                </p:oleObj>
              </mc:Choice>
              <mc:Fallback>
                <p:oleObj name="方程式" r:id="rId3" imgW="1625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60648"/>
                        <a:ext cx="32639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2615" name="Object 7"/>
          <p:cNvGraphicFramePr>
            <a:graphicFrameLocks noChangeAspect="1"/>
          </p:cNvGraphicFramePr>
          <p:nvPr/>
        </p:nvGraphicFramePr>
        <p:xfrm>
          <a:off x="1362075" y="2060575"/>
          <a:ext cx="3836988" cy="270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43" name="方程式" r:id="rId5" imgW="1904760" imgH="1346040" progId="Equation.3">
                  <p:embed/>
                </p:oleObj>
              </mc:Choice>
              <mc:Fallback>
                <p:oleObj name="方程式" r:id="rId5" imgW="1904760" imgH="1346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2060575"/>
                        <a:ext cx="3836988" cy="2700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2619" name="Line 11"/>
          <p:cNvSpPr>
            <a:spLocks noChangeShapeType="1"/>
          </p:cNvSpPr>
          <p:nvPr/>
        </p:nvSpPr>
        <p:spPr bwMode="auto">
          <a:xfrm>
            <a:off x="6951663" y="2989263"/>
            <a:ext cx="498475" cy="498475"/>
          </a:xfrm>
          <a:prstGeom prst="line">
            <a:avLst/>
          </a:prstGeom>
          <a:noFill/>
          <a:ln w="33338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20" name="Line 12"/>
          <p:cNvSpPr>
            <a:spLocks noChangeShapeType="1"/>
          </p:cNvSpPr>
          <p:nvPr/>
        </p:nvSpPr>
        <p:spPr bwMode="auto">
          <a:xfrm>
            <a:off x="6488113" y="3487738"/>
            <a:ext cx="463550" cy="1587"/>
          </a:xfrm>
          <a:prstGeom prst="line">
            <a:avLst/>
          </a:prstGeom>
          <a:noFill/>
          <a:ln w="33338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21" name="Rectangle 13"/>
          <p:cNvSpPr>
            <a:spLocks noChangeArrowheads="1"/>
          </p:cNvSpPr>
          <p:nvPr/>
        </p:nvSpPr>
        <p:spPr bwMode="auto">
          <a:xfrm>
            <a:off x="6753225" y="2060575"/>
            <a:ext cx="1190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092622" name="Rectangle 14"/>
          <p:cNvSpPr>
            <a:spLocks noChangeArrowheads="1"/>
          </p:cNvSpPr>
          <p:nvPr/>
        </p:nvSpPr>
        <p:spPr bwMode="auto">
          <a:xfrm>
            <a:off x="8412163" y="3289300"/>
            <a:ext cx="1190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092623" name="Rectangle 15"/>
          <p:cNvSpPr>
            <a:spLocks noChangeArrowheads="1"/>
          </p:cNvSpPr>
          <p:nvPr/>
        </p:nvSpPr>
        <p:spPr bwMode="auto">
          <a:xfrm>
            <a:off x="7350125" y="3521075"/>
            <a:ext cx="1460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1092624" name="Rectangle 16"/>
          <p:cNvSpPr>
            <a:spLocks noChangeArrowheads="1"/>
          </p:cNvSpPr>
          <p:nvPr/>
        </p:nvSpPr>
        <p:spPr bwMode="auto">
          <a:xfrm>
            <a:off x="6619875" y="2790825"/>
            <a:ext cx="1460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1092626" name="Rectangle 18"/>
          <p:cNvSpPr>
            <a:spLocks noChangeArrowheads="1"/>
          </p:cNvSpPr>
          <p:nvPr/>
        </p:nvSpPr>
        <p:spPr bwMode="auto">
          <a:xfrm>
            <a:off x="6388100" y="3521075"/>
            <a:ext cx="2921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2100">
                <a:solidFill>
                  <a:srgbClr val="000000"/>
                </a:solidFill>
                <a:latin typeface="Symbol" pitchFamily="18" charset="2"/>
              </a:rPr>
              <a:t>-</a:t>
            </a:r>
            <a:r>
              <a:rPr lang="en-US" altLang="zh-TW" sz="21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1092627" name="Line 19"/>
          <p:cNvSpPr>
            <a:spLocks noChangeShapeType="1"/>
          </p:cNvSpPr>
          <p:nvPr/>
        </p:nvSpPr>
        <p:spPr bwMode="auto">
          <a:xfrm flipV="1">
            <a:off x="6951663" y="2227263"/>
            <a:ext cx="1587" cy="1757362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28" name="Line 20"/>
          <p:cNvSpPr>
            <a:spLocks noChangeShapeType="1"/>
          </p:cNvSpPr>
          <p:nvPr/>
        </p:nvSpPr>
        <p:spPr bwMode="auto">
          <a:xfrm>
            <a:off x="6884988" y="2989263"/>
            <a:ext cx="166687" cy="1587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29" name="Line 21"/>
          <p:cNvSpPr>
            <a:spLocks noChangeShapeType="1"/>
          </p:cNvSpPr>
          <p:nvPr/>
        </p:nvSpPr>
        <p:spPr bwMode="auto">
          <a:xfrm flipV="1">
            <a:off x="6488113" y="3387725"/>
            <a:ext cx="1587" cy="198438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630" name="Line 22"/>
          <p:cNvSpPr>
            <a:spLocks noChangeShapeType="1"/>
          </p:cNvSpPr>
          <p:nvPr/>
        </p:nvSpPr>
        <p:spPr bwMode="auto">
          <a:xfrm flipV="1">
            <a:off x="7450138" y="3387725"/>
            <a:ext cx="1587" cy="198438"/>
          </a:xfrm>
          <a:prstGeom prst="line">
            <a:avLst/>
          </a:prstGeom>
          <a:noFill/>
          <a:ln w="333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9867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36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858767"/>
              </p:ext>
            </p:extLst>
          </p:nvPr>
        </p:nvGraphicFramePr>
        <p:xfrm>
          <a:off x="1222746" y="1628800"/>
          <a:ext cx="5383213" cy="277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8" name="方程式" r:id="rId3" imgW="3581280" imgH="1854000" progId="Equation.3">
                  <p:embed/>
                </p:oleObj>
              </mc:Choice>
              <mc:Fallback>
                <p:oleObj name="方程式" r:id="rId3" imgW="3581280" imgH="18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746" y="1628800"/>
                        <a:ext cx="5383213" cy="2776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3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                              (2/2)</a:t>
            </a:r>
          </a:p>
        </p:txBody>
      </p:sp>
      <p:graphicFrame>
        <p:nvGraphicFramePr>
          <p:cNvPr id="10936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707613"/>
              </p:ext>
            </p:extLst>
          </p:nvPr>
        </p:nvGraphicFramePr>
        <p:xfrm>
          <a:off x="3059113" y="260648"/>
          <a:ext cx="3263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9" name="方程式" r:id="rId5" imgW="1625400" imgH="457200" progId="Equation.3">
                  <p:embed/>
                </p:oleObj>
              </mc:Choice>
              <mc:Fallback>
                <p:oleObj name="方程式" r:id="rId5" imgW="1625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60648"/>
                        <a:ext cx="32639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3644" name="Text Box 12"/>
          <p:cNvSpPr txBox="1">
            <a:spLocks noChangeArrowheads="1"/>
          </p:cNvSpPr>
          <p:nvPr/>
        </p:nvSpPr>
        <p:spPr bwMode="auto">
          <a:xfrm>
            <a:off x="4678734" y="3254400"/>
            <a:ext cx="241354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( Note that </a:t>
            </a:r>
            <a:r>
              <a:rPr lang="en-US" altLang="zh-TW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TW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1600" i="1" dirty="0">
                <a:solidFill>
                  <a:srgbClr val="FF0000"/>
                </a:solidFill>
                <a:latin typeface="Symbol" pitchFamily="18" charset="2"/>
              </a:rPr>
              <a:t>p</a:t>
            </a:r>
            <a:r>
              <a:rPr lang="en-US" altLang="zh-TW" sz="1600" dirty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(–1)</a:t>
            </a:r>
            <a:r>
              <a:rPr lang="en-US" altLang="zh-TW" sz="1600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1600" dirty="0">
                <a:solidFill>
                  <a:srgbClr val="FF0000"/>
                </a:solidFill>
              </a:rPr>
              <a:t> )</a:t>
            </a:r>
          </a:p>
        </p:txBody>
      </p:sp>
      <p:graphicFrame>
        <p:nvGraphicFramePr>
          <p:cNvPr id="10936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213587"/>
              </p:ext>
            </p:extLst>
          </p:nvPr>
        </p:nvGraphicFramePr>
        <p:xfrm>
          <a:off x="1230684" y="4478362"/>
          <a:ext cx="26924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00" name="方程式" r:id="rId7" imgW="1790640" imgH="393480" progId="Equation.3">
                  <p:embed/>
                </p:oleObj>
              </mc:Choice>
              <mc:Fallback>
                <p:oleObj name="方程式" r:id="rId7" imgW="1790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684" y="4478362"/>
                        <a:ext cx="2692400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36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946560"/>
              </p:ext>
            </p:extLst>
          </p:nvPr>
        </p:nvGraphicFramePr>
        <p:xfrm>
          <a:off x="1014784" y="5126062"/>
          <a:ext cx="389731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01" name="方程式" r:id="rId9" imgW="2590560" imgH="482400" progId="Equation.3">
                  <p:embed/>
                </p:oleObj>
              </mc:Choice>
              <mc:Fallback>
                <p:oleObj name="方程式" r:id="rId9" imgW="25905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784" y="5126062"/>
                        <a:ext cx="3897312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1259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Fourier Convergence Theorem</a:t>
            </a:r>
          </a:p>
        </p:txBody>
      </p:sp>
      <p:sp>
        <p:nvSpPr>
          <p:cNvPr id="1094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Theorem</a:t>
            </a:r>
            <a:r>
              <a:rPr lang="en-US" altLang="zh-TW" dirty="0"/>
              <a:t>: Let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sym typeface="Symbol" pitchFamily="18" charset="2"/>
              </a:rPr>
              <a:t></a:t>
            </a:r>
            <a:r>
              <a:rPr lang="en-US" altLang="zh-TW" dirty="0"/>
              <a:t> be piecewise continuous on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; that is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 </a:t>
            </a:r>
            <a:r>
              <a:rPr lang="en-US" altLang="zh-TW" dirty="0">
                <a:sym typeface="Symbol" pitchFamily="18" charset="2"/>
              </a:rPr>
              <a:t></a:t>
            </a:r>
            <a:r>
              <a:rPr lang="en-US" altLang="zh-TW" dirty="0"/>
              <a:t> be continuous except at a finite number of points, then the Fourier series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converges to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at a point of continuity.</a:t>
            </a: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At a point of discontinuity the Fourier series converges to the average: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where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+)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–)</a:t>
            </a:r>
            <a:r>
              <a:rPr lang="en-US" altLang="zh-TW" dirty="0"/>
              <a:t> denote the limit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/>
              <a:t> from the right and the left, respectively</a:t>
            </a:r>
          </a:p>
        </p:txBody>
      </p:sp>
      <p:graphicFrame>
        <p:nvGraphicFramePr>
          <p:cNvPr id="10946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624132"/>
              </p:ext>
            </p:extLst>
          </p:nvPr>
        </p:nvGraphicFramePr>
        <p:xfrm>
          <a:off x="3443288" y="4149080"/>
          <a:ext cx="206533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75" name="方程式" r:id="rId3" imgW="1028520" imgH="393480" progId="Equation.3">
                  <p:embed/>
                </p:oleObj>
              </mc:Choice>
              <mc:Fallback>
                <p:oleObj name="方程式" r:id="rId3" imgW="1028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3288" y="4149080"/>
                        <a:ext cx="2065337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195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Converges at Discontinuity</a:t>
            </a:r>
          </a:p>
        </p:txBody>
      </p:sp>
      <p:sp>
        <p:nvSpPr>
          <p:cNvPr id="109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The following function is discontinuous at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The series converges to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at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>
                <a:latin typeface="Times New Roman" pitchFamily="18" charset="0"/>
              </a:rPr>
              <a:t> 0</a:t>
            </a:r>
            <a:r>
              <a:rPr lang="en-US" altLang="zh-TW"/>
              <a:t>. At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0</a:t>
            </a:r>
            <a:r>
              <a:rPr lang="en-US" altLang="zh-TW"/>
              <a:t>, the series converges to:</a:t>
            </a:r>
          </a:p>
        </p:txBody>
      </p:sp>
      <p:graphicFrame>
        <p:nvGraphicFramePr>
          <p:cNvPr id="10956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034017"/>
              </p:ext>
            </p:extLst>
          </p:nvPr>
        </p:nvGraphicFramePr>
        <p:xfrm>
          <a:off x="2627313" y="1916832"/>
          <a:ext cx="3263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14" name="方程式" r:id="rId3" imgW="1625400" imgH="457200" progId="Equation.3">
                  <p:embed/>
                </p:oleObj>
              </mc:Choice>
              <mc:Fallback>
                <p:oleObj name="方程式" r:id="rId3" imgW="1625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916832"/>
                        <a:ext cx="3263900" cy="914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685" name="Object 5"/>
          <p:cNvGraphicFramePr>
            <a:graphicFrameLocks noChangeAspect="1"/>
          </p:cNvGraphicFramePr>
          <p:nvPr/>
        </p:nvGraphicFramePr>
        <p:xfrm>
          <a:off x="2687638" y="4149725"/>
          <a:ext cx="34686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15" name="方程式" r:id="rId5" imgW="1726920" imgH="393480" progId="Equation.3">
                  <p:embed/>
                </p:oleObj>
              </mc:Choice>
              <mc:Fallback>
                <p:oleObj name="方程式" r:id="rId5" imgW="1726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638" y="4149725"/>
                        <a:ext cx="3468687" cy="787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15478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48" name="Line 44"/>
          <p:cNvSpPr>
            <a:spLocks noChangeShapeType="1"/>
          </p:cNvSpPr>
          <p:nvPr/>
        </p:nvSpPr>
        <p:spPr bwMode="auto">
          <a:xfrm>
            <a:off x="3854450" y="5855891"/>
            <a:ext cx="5318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Periodic Extension</a:t>
            </a:r>
          </a:p>
        </p:txBody>
      </p:sp>
      <p:sp>
        <p:nvSpPr>
          <p:cNvPr id="109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Fourier series not only represents a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on the interval 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but also gives the periodic extension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outside the interval.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When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is piecewise continuous and the right- and left-hand derivatives exist 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/>
              <a:t>, respectively, then the series converges to the average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–) +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+)]/2 = [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–) +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+)]/2</a:t>
            </a:r>
            <a:r>
              <a:rPr lang="en-US" altLang="zh-TW" dirty="0"/>
              <a:t> at the end points:</a:t>
            </a:r>
          </a:p>
        </p:txBody>
      </p:sp>
      <p:sp>
        <p:nvSpPr>
          <p:cNvPr id="1096712" name="Line 8"/>
          <p:cNvSpPr>
            <a:spLocks noChangeShapeType="1"/>
          </p:cNvSpPr>
          <p:nvPr/>
        </p:nvSpPr>
        <p:spPr bwMode="auto">
          <a:xfrm>
            <a:off x="4386264" y="5322491"/>
            <a:ext cx="558386" cy="450849"/>
          </a:xfrm>
          <a:prstGeom prst="line">
            <a:avLst/>
          </a:prstGeom>
          <a:noFill/>
          <a:ln w="2857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13" name="Line 9"/>
          <p:cNvSpPr>
            <a:spLocks noChangeShapeType="1"/>
          </p:cNvSpPr>
          <p:nvPr/>
        </p:nvSpPr>
        <p:spPr bwMode="auto">
          <a:xfrm>
            <a:off x="3854450" y="5855891"/>
            <a:ext cx="531813" cy="1587"/>
          </a:xfrm>
          <a:prstGeom prst="line">
            <a:avLst/>
          </a:prstGeom>
          <a:noFill/>
          <a:ln w="2857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15" name="Rectangle 11"/>
          <p:cNvSpPr>
            <a:spLocks noChangeArrowheads="1"/>
          </p:cNvSpPr>
          <p:nvPr/>
        </p:nvSpPr>
        <p:spPr bwMode="auto">
          <a:xfrm>
            <a:off x="3635375" y="5933678"/>
            <a:ext cx="2397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TW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96716" name="Rectangle 12"/>
          <p:cNvSpPr>
            <a:spLocks noChangeArrowheads="1"/>
          </p:cNvSpPr>
          <p:nvPr/>
        </p:nvSpPr>
        <p:spPr bwMode="auto">
          <a:xfrm>
            <a:off x="3265488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17" name="Rectangle 13"/>
          <p:cNvSpPr>
            <a:spLocks noChangeArrowheads="1"/>
          </p:cNvSpPr>
          <p:nvPr/>
        </p:nvSpPr>
        <p:spPr bwMode="auto">
          <a:xfrm>
            <a:off x="3041650" y="5940028"/>
            <a:ext cx="22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–2</a:t>
            </a:r>
          </a:p>
        </p:txBody>
      </p:sp>
      <p:sp>
        <p:nvSpPr>
          <p:cNvPr id="1096718" name="Rectangle 14"/>
          <p:cNvSpPr>
            <a:spLocks noChangeArrowheads="1"/>
          </p:cNvSpPr>
          <p:nvPr/>
        </p:nvSpPr>
        <p:spPr bwMode="auto">
          <a:xfrm>
            <a:off x="2732088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19" name="Rectangle 15"/>
          <p:cNvSpPr>
            <a:spLocks noChangeArrowheads="1"/>
          </p:cNvSpPr>
          <p:nvPr/>
        </p:nvSpPr>
        <p:spPr bwMode="auto">
          <a:xfrm>
            <a:off x="2508250" y="5940028"/>
            <a:ext cx="22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–3</a:t>
            </a:r>
          </a:p>
        </p:txBody>
      </p:sp>
      <p:sp>
        <p:nvSpPr>
          <p:cNvPr id="1096720" name="Rectangle 16"/>
          <p:cNvSpPr>
            <a:spLocks noChangeArrowheads="1"/>
          </p:cNvSpPr>
          <p:nvPr/>
        </p:nvSpPr>
        <p:spPr bwMode="auto">
          <a:xfrm>
            <a:off x="2171700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2" name="Rectangle 18"/>
          <p:cNvSpPr>
            <a:spLocks noChangeArrowheads="1"/>
          </p:cNvSpPr>
          <p:nvPr/>
        </p:nvSpPr>
        <p:spPr bwMode="auto">
          <a:xfrm>
            <a:off x="1966913" y="5940028"/>
            <a:ext cx="22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–4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3" name="Rectangle 19"/>
          <p:cNvSpPr>
            <a:spLocks noChangeArrowheads="1"/>
          </p:cNvSpPr>
          <p:nvPr/>
        </p:nvSpPr>
        <p:spPr bwMode="auto">
          <a:xfrm>
            <a:off x="4835525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4" name="Rectangle 20"/>
          <p:cNvSpPr>
            <a:spLocks noChangeArrowheads="1"/>
          </p:cNvSpPr>
          <p:nvPr/>
        </p:nvSpPr>
        <p:spPr bwMode="auto">
          <a:xfrm>
            <a:off x="5480050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5" name="Rectangle 21"/>
          <p:cNvSpPr>
            <a:spLocks noChangeArrowheads="1"/>
          </p:cNvSpPr>
          <p:nvPr/>
        </p:nvSpPr>
        <p:spPr bwMode="auto">
          <a:xfrm>
            <a:off x="5368925" y="5940028"/>
            <a:ext cx="114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6" name="Rectangle 22"/>
          <p:cNvSpPr>
            <a:spLocks noChangeArrowheads="1"/>
          </p:cNvSpPr>
          <p:nvPr/>
        </p:nvSpPr>
        <p:spPr bwMode="auto">
          <a:xfrm>
            <a:off x="6042025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7" name="Rectangle 23"/>
          <p:cNvSpPr>
            <a:spLocks noChangeArrowheads="1"/>
          </p:cNvSpPr>
          <p:nvPr/>
        </p:nvSpPr>
        <p:spPr bwMode="auto">
          <a:xfrm>
            <a:off x="5929313" y="5940028"/>
            <a:ext cx="114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8" name="Rectangle 24"/>
          <p:cNvSpPr>
            <a:spLocks noChangeArrowheads="1"/>
          </p:cNvSpPr>
          <p:nvPr/>
        </p:nvSpPr>
        <p:spPr bwMode="auto">
          <a:xfrm>
            <a:off x="6602413" y="5940028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TW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29" name="Rectangle 25"/>
          <p:cNvSpPr>
            <a:spLocks noChangeArrowheads="1"/>
          </p:cNvSpPr>
          <p:nvPr/>
        </p:nvSpPr>
        <p:spPr bwMode="auto">
          <a:xfrm>
            <a:off x="6489700" y="5940028"/>
            <a:ext cx="114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30" name="Rectangle 26"/>
          <p:cNvSpPr>
            <a:spLocks noChangeArrowheads="1"/>
          </p:cNvSpPr>
          <p:nvPr/>
        </p:nvSpPr>
        <p:spPr bwMode="auto">
          <a:xfrm>
            <a:off x="7443788" y="5687616"/>
            <a:ext cx="101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31" name="Rectangle 27"/>
          <p:cNvSpPr>
            <a:spLocks noChangeArrowheads="1"/>
          </p:cNvSpPr>
          <p:nvPr/>
        </p:nvSpPr>
        <p:spPr bwMode="auto">
          <a:xfrm>
            <a:off x="4106863" y="5154216"/>
            <a:ext cx="1254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1096732" name="Rectangle 28"/>
          <p:cNvSpPr>
            <a:spLocks noChangeArrowheads="1"/>
          </p:cNvSpPr>
          <p:nvPr/>
        </p:nvSpPr>
        <p:spPr bwMode="auto">
          <a:xfrm>
            <a:off x="4211638" y="4581128"/>
            <a:ext cx="10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6733" name="Line 29"/>
          <p:cNvSpPr>
            <a:spLocks noChangeShapeType="1"/>
          </p:cNvSpPr>
          <p:nvPr/>
        </p:nvSpPr>
        <p:spPr bwMode="auto">
          <a:xfrm>
            <a:off x="1863725" y="5855891"/>
            <a:ext cx="86836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4" name="Line 30"/>
          <p:cNvSpPr>
            <a:spLocks noChangeShapeType="1"/>
          </p:cNvSpPr>
          <p:nvPr/>
        </p:nvSpPr>
        <p:spPr bwMode="auto">
          <a:xfrm>
            <a:off x="5508625" y="5855891"/>
            <a:ext cx="5603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5" name="Line 31"/>
          <p:cNvSpPr>
            <a:spLocks noChangeShapeType="1"/>
          </p:cNvSpPr>
          <p:nvPr/>
        </p:nvSpPr>
        <p:spPr bwMode="auto">
          <a:xfrm flipH="1">
            <a:off x="6602413" y="5855891"/>
            <a:ext cx="7842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6" name="Line 32"/>
          <p:cNvSpPr>
            <a:spLocks noChangeShapeType="1"/>
          </p:cNvSpPr>
          <p:nvPr/>
        </p:nvSpPr>
        <p:spPr bwMode="auto">
          <a:xfrm>
            <a:off x="7162800" y="5798741"/>
            <a:ext cx="1588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7" name="Line 33"/>
          <p:cNvSpPr>
            <a:spLocks noChangeShapeType="1"/>
          </p:cNvSpPr>
          <p:nvPr/>
        </p:nvSpPr>
        <p:spPr bwMode="auto">
          <a:xfrm>
            <a:off x="6602413" y="5798741"/>
            <a:ext cx="1587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8" name="Line 34"/>
          <p:cNvSpPr>
            <a:spLocks noChangeShapeType="1"/>
          </p:cNvSpPr>
          <p:nvPr/>
        </p:nvSpPr>
        <p:spPr bwMode="auto">
          <a:xfrm>
            <a:off x="6042025" y="5798741"/>
            <a:ext cx="1588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39" name="Line 35"/>
          <p:cNvSpPr>
            <a:spLocks noChangeShapeType="1"/>
          </p:cNvSpPr>
          <p:nvPr/>
        </p:nvSpPr>
        <p:spPr bwMode="auto">
          <a:xfrm>
            <a:off x="5508625" y="5798741"/>
            <a:ext cx="1588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0" name="Line 36"/>
          <p:cNvSpPr>
            <a:spLocks noChangeShapeType="1"/>
          </p:cNvSpPr>
          <p:nvPr/>
        </p:nvSpPr>
        <p:spPr bwMode="auto">
          <a:xfrm>
            <a:off x="4948238" y="5798741"/>
            <a:ext cx="1587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1" name="Line 37"/>
          <p:cNvSpPr>
            <a:spLocks noChangeShapeType="1"/>
          </p:cNvSpPr>
          <p:nvPr/>
        </p:nvSpPr>
        <p:spPr bwMode="auto">
          <a:xfrm>
            <a:off x="4386263" y="4725591"/>
            <a:ext cx="1587" cy="13541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2" name="Line 38"/>
          <p:cNvSpPr>
            <a:spLocks noChangeShapeType="1"/>
          </p:cNvSpPr>
          <p:nvPr/>
        </p:nvSpPr>
        <p:spPr bwMode="auto">
          <a:xfrm>
            <a:off x="3854450" y="5798741"/>
            <a:ext cx="1588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3" name="Line 39"/>
          <p:cNvSpPr>
            <a:spLocks noChangeShapeType="1"/>
          </p:cNvSpPr>
          <p:nvPr/>
        </p:nvSpPr>
        <p:spPr bwMode="auto">
          <a:xfrm>
            <a:off x="3294063" y="5798741"/>
            <a:ext cx="1587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4" name="Line 40"/>
          <p:cNvSpPr>
            <a:spLocks noChangeShapeType="1"/>
          </p:cNvSpPr>
          <p:nvPr/>
        </p:nvSpPr>
        <p:spPr bwMode="auto">
          <a:xfrm>
            <a:off x="2732088" y="5798741"/>
            <a:ext cx="1587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5" name="Line 41"/>
          <p:cNvSpPr>
            <a:spLocks noChangeShapeType="1"/>
          </p:cNvSpPr>
          <p:nvPr/>
        </p:nvSpPr>
        <p:spPr bwMode="auto">
          <a:xfrm>
            <a:off x="2200275" y="5798741"/>
            <a:ext cx="1588" cy="139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6" name="Line 42"/>
          <p:cNvSpPr>
            <a:spLocks noChangeShapeType="1"/>
          </p:cNvSpPr>
          <p:nvPr/>
        </p:nvSpPr>
        <p:spPr bwMode="auto">
          <a:xfrm>
            <a:off x="4330700" y="5322491"/>
            <a:ext cx="139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7" name="Line 43"/>
          <p:cNvSpPr>
            <a:spLocks noChangeShapeType="1"/>
          </p:cNvSpPr>
          <p:nvPr/>
        </p:nvSpPr>
        <p:spPr bwMode="auto">
          <a:xfrm>
            <a:off x="3294063" y="5855891"/>
            <a:ext cx="56038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49" name="Line 45"/>
          <p:cNvSpPr>
            <a:spLocks noChangeShapeType="1"/>
          </p:cNvSpPr>
          <p:nvPr/>
        </p:nvSpPr>
        <p:spPr bwMode="auto">
          <a:xfrm>
            <a:off x="4386263" y="5855891"/>
            <a:ext cx="5619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0" name="Line 46"/>
          <p:cNvSpPr>
            <a:spLocks noChangeShapeType="1"/>
          </p:cNvSpPr>
          <p:nvPr/>
        </p:nvSpPr>
        <p:spPr bwMode="auto">
          <a:xfrm flipH="1" flipV="1">
            <a:off x="3236912" y="5266927"/>
            <a:ext cx="615950" cy="498099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1" name="Line 47"/>
          <p:cNvSpPr>
            <a:spLocks noChangeShapeType="1"/>
          </p:cNvSpPr>
          <p:nvPr/>
        </p:nvSpPr>
        <p:spPr bwMode="auto">
          <a:xfrm flipH="1" flipV="1">
            <a:off x="2143123" y="5266927"/>
            <a:ext cx="585375" cy="506413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2" name="Line 48"/>
          <p:cNvSpPr>
            <a:spLocks noChangeShapeType="1"/>
          </p:cNvSpPr>
          <p:nvPr/>
        </p:nvSpPr>
        <p:spPr bwMode="auto">
          <a:xfrm>
            <a:off x="2732088" y="5855891"/>
            <a:ext cx="561975" cy="1587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3" name="Line 49"/>
          <p:cNvSpPr>
            <a:spLocks noChangeShapeType="1"/>
          </p:cNvSpPr>
          <p:nvPr/>
        </p:nvSpPr>
        <p:spPr bwMode="auto">
          <a:xfrm>
            <a:off x="4948238" y="5855891"/>
            <a:ext cx="560387" cy="1587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4" name="Line 50"/>
          <p:cNvSpPr>
            <a:spLocks noChangeShapeType="1"/>
          </p:cNvSpPr>
          <p:nvPr/>
        </p:nvSpPr>
        <p:spPr bwMode="auto">
          <a:xfrm flipH="1" flipV="1">
            <a:off x="5453061" y="5266928"/>
            <a:ext cx="605430" cy="498098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5" name="Line 51"/>
          <p:cNvSpPr>
            <a:spLocks noChangeShapeType="1"/>
          </p:cNvSpPr>
          <p:nvPr/>
        </p:nvSpPr>
        <p:spPr bwMode="auto">
          <a:xfrm>
            <a:off x="6069013" y="5855891"/>
            <a:ext cx="533400" cy="1587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56" name="Line 52"/>
          <p:cNvSpPr>
            <a:spLocks noChangeShapeType="1"/>
          </p:cNvSpPr>
          <p:nvPr/>
        </p:nvSpPr>
        <p:spPr bwMode="auto">
          <a:xfrm flipH="1" flipV="1">
            <a:off x="6545261" y="5266928"/>
            <a:ext cx="613207" cy="5064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6762" name="Oval 58"/>
          <p:cNvSpPr>
            <a:spLocks noChangeArrowheads="1"/>
          </p:cNvSpPr>
          <p:nvPr/>
        </p:nvSpPr>
        <p:spPr bwMode="auto">
          <a:xfrm>
            <a:off x="2154238" y="5555853"/>
            <a:ext cx="90487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6763" name="Oval 59"/>
          <p:cNvSpPr>
            <a:spLocks noChangeArrowheads="1"/>
          </p:cNvSpPr>
          <p:nvPr/>
        </p:nvSpPr>
        <p:spPr bwMode="auto">
          <a:xfrm>
            <a:off x="3257550" y="5559028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6764" name="Oval 60"/>
          <p:cNvSpPr>
            <a:spLocks noChangeArrowheads="1"/>
          </p:cNvSpPr>
          <p:nvPr/>
        </p:nvSpPr>
        <p:spPr bwMode="auto">
          <a:xfrm>
            <a:off x="4337050" y="5563791"/>
            <a:ext cx="90488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6765" name="Oval 61"/>
          <p:cNvSpPr>
            <a:spLocks noChangeArrowheads="1"/>
          </p:cNvSpPr>
          <p:nvPr/>
        </p:nvSpPr>
        <p:spPr bwMode="auto">
          <a:xfrm>
            <a:off x="5465763" y="5563791"/>
            <a:ext cx="90487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6766" name="Oval 62"/>
          <p:cNvSpPr>
            <a:spLocks noChangeArrowheads="1"/>
          </p:cNvSpPr>
          <p:nvPr/>
        </p:nvSpPr>
        <p:spPr bwMode="auto">
          <a:xfrm>
            <a:off x="6556375" y="5563791"/>
            <a:ext cx="90488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  <p:sp>
        <p:nvSpPr>
          <p:cNvPr id="53" name="Oval 59"/>
          <p:cNvSpPr>
            <a:spLocks noChangeArrowheads="1"/>
          </p:cNvSpPr>
          <p:nvPr/>
        </p:nvSpPr>
        <p:spPr bwMode="auto">
          <a:xfrm>
            <a:off x="2689960" y="5721260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59"/>
          <p:cNvSpPr>
            <a:spLocks noChangeArrowheads="1"/>
          </p:cNvSpPr>
          <p:nvPr/>
        </p:nvSpPr>
        <p:spPr bwMode="auto">
          <a:xfrm>
            <a:off x="3810592" y="5723424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59"/>
          <p:cNvSpPr>
            <a:spLocks noChangeArrowheads="1"/>
          </p:cNvSpPr>
          <p:nvPr/>
        </p:nvSpPr>
        <p:spPr bwMode="auto">
          <a:xfrm>
            <a:off x="4902544" y="5720240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Oval 59"/>
          <p:cNvSpPr>
            <a:spLocks noChangeArrowheads="1"/>
          </p:cNvSpPr>
          <p:nvPr/>
        </p:nvSpPr>
        <p:spPr bwMode="auto">
          <a:xfrm>
            <a:off x="6003512" y="5724608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59"/>
          <p:cNvSpPr>
            <a:spLocks noChangeArrowheads="1"/>
          </p:cNvSpPr>
          <p:nvPr/>
        </p:nvSpPr>
        <p:spPr bwMode="auto">
          <a:xfrm>
            <a:off x="7122960" y="5723424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04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183" name="Line 455"/>
          <p:cNvSpPr>
            <a:spLocks noChangeShapeType="1"/>
          </p:cNvSpPr>
          <p:nvPr/>
        </p:nvSpPr>
        <p:spPr bwMode="auto">
          <a:xfrm>
            <a:off x="6294438" y="5535613"/>
            <a:ext cx="365125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Sequence of Partial Sums (1/2)</a:t>
            </a:r>
          </a:p>
        </p:txBody>
      </p:sp>
      <p:sp>
        <p:nvSpPr>
          <p:cNvPr id="109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It is interesting to see how the sequence of partial sums </a:t>
            </a:r>
            <a:r>
              <a:rPr lang="en-US" altLang="zh-TW" dirty="0">
                <a:latin typeface="Times New Roman" pitchFamily="18" charset="0"/>
              </a:rPr>
              <a:t>{</a:t>
            </a:r>
            <a:r>
              <a:rPr lang="en-US" altLang="zh-TW" i="1" dirty="0">
                <a:latin typeface="Times New Roman" pitchFamily="18" charset="0"/>
              </a:rPr>
              <a:t>S</a:t>
            </a:r>
            <a:r>
              <a:rPr lang="en-US" altLang="zh-TW" i="1" baseline="-25000" dirty="0">
                <a:latin typeface="Times New Roman" pitchFamily="18" charset="0"/>
              </a:rPr>
              <a:t>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)}</a:t>
            </a:r>
            <a:r>
              <a:rPr lang="en-US" altLang="zh-TW" dirty="0"/>
              <a:t> of a Fourier series approximates a function.  For example,</a:t>
            </a:r>
          </a:p>
        </p:txBody>
      </p:sp>
      <p:sp>
        <p:nvSpPr>
          <p:cNvPr id="1098020" name="Rectangle 292"/>
          <p:cNvSpPr>
            <a:spLocks noChangeArrowheads="1"/>
          </p:cNvSpPr>
          <p:nvPr/>
        </p:nvSpPr>
        <p:spPr bwMode="auto">
          <a:xfrm>
            <a:off x="4319588" y="534035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098021" name="Rectangle 293"/>
          <p:cNvSpPr>
            <a:spLocks noChangeArrowheads="1"/>
          </p:cNvSpPr>
          <p:nvPr/>
        </p:nvSpPr>
        <p:spPr bwMode="auto">
          <a:xfrm>
            <a:off x="971550" y="4137025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098022" name="Rectangle 294"/>
          <p:cNvSpPr>
            <a:spLocks noChangeArrowheads="1"/>
          </p:cNvSpPr>
          <p:nvPr/>
        </p:nvSpPr>
        <p:spPr bwMode="auto">
          <a:xfrm>
            <a:off x="2646363" y="3641725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098023" name="Rectangle 295"/>
          <p:cNvSpPr>
            <a:spLocks noChangeArrowheads="1"/>
          </p:cNvSpPr>
          <p:nvPr/>
        </p:nvSpPr>
        <p:spPr bwMode="auto">
          <a:xfrm>
            <a:off x="971550" y="4538663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098024" name="Rectangle 296"/>
          <p:cNvSpPr>
            <a:spLocks noChangeArrowheads="1"/>
          </p:cNvSpPr>
          <p:nvPr/>
        </p:nvSpPr>
        <p:spPr bwMode="auto">
          <a:xfrm>
            <a:off x="971550" y="4962525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098025" name="Rectangle 297"/>
          <p:cNvSpPr>
            <a:spLocks noChangeArrowheads="1"/>
          </p:cNvSpPr>
          <p:nvPr/>
        </p:nvSpPr>
        <p:spPr bwMode="auto">
          <a:xfrm>
            <a:off x="971550" y="5364163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098026" name="Rectangle 298"/>
          <p:cNvSpPr>
            <a:spLocks noChangeArrowheads="1"/>
          </p:cNvSpPr>
          <p:nvPr/>
        </p:nvSpPr>
        <p:spPr bwMode="auto">
          <a:xfrm>
            <a:off x="1277938" y="5883275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098027" name="Rectangle 299"/>
          <p:cNvSpPr>
            <a:spLocks noChangeArrowheads="1"/>
          </p:cNvSpPr>
          <p:nvPr/>
        </p:nvSpPr>
        <p:spPr bwMode="auto">
          <a:xfrm>
            <a:off x="1371600" y="5883275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10</a:t>
            </a:r>
            <a:endParaRPr lang="en-US" altLang="zh-TW"/>
          </a:p>
        </p:txBody>
      </p:sp>
      <p:sp>
        <p:nvSpPr>
          <p:cNvPr id="1098028" name="Rectangle 300"/>
          <p:cNvSpPr>
            <a:spLocks noChangeArrowheads="1"/>
          </p:cNvSpPr>
          <p:nvPr/>
        </p:nvSpPr>
        <p:spPr bwMode="auto">
          <a:xfrm>
            <a:off x="1938338" y="5883275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098029" name="Rectangle 301"/>
          <p:cNvSpPr>
            <a:spLocks noChangeArrowheads="1"/>
          </p:cNvSpPr>
          <p:nvPr/>
        </p:nvSpPr>
        <p:spPr bwMode="auto">
          <a:xfrm>
            <a:off x="2032000" y="5883275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5</a:t>
            </a:r>
            <a:endParaRPr lang="en-US" altLang="zh-TW"/>
          </a:p>
        </p:txBody>
      </p:sp>
      <p:sp>
        <p:nvSpPr>
          <p:cNvPr id="1098030" name="Rectangle 302"/>
          <p:cNvSpPr>
            <a:spLocks noChangeArrowheads="1"/>
          </p:cNvSpPr>
          <p:nvPr/>
        </p:nvSpPr>
        <p:spPr bwMode="auto">
          <a:xfrm>
            <a:off x="2646363" y="5907088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098031" name="Rectangle 303"/>
          <p:cNvSpPr>
            <a:spLocks noChangeArrowheads="1"/>
          </p:cNvSpPr>
          <p:nvPr/>
        </p:nvSpPr>
        <p:spPr bwMode="auto">
          <a:xfrm>
            <a:off x="3235325" y="5883275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5</a:t>
            </a:r>
            <a:endParaRPr lang="en-US" altLang="zh-TW"/>
          </a:p>
        </p:txBody>
      </p:sp>
      <p:sp>
        <p:nvSpPr>
          <p:cNvPr id="1098032" name="Rectangle 304"/>
          <p:cNvSpPr>
            <a:spLocks noChangeArrowheads="1"/>
          </p:cNvSpPr>
          <p:nvPr/>
        </p:nvSpPr>
        <p:spPr bwMode="auto">
          <a:xfrm>
            <a:off x="3778250" y="5883275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10</a:t>
            </a:r>
            <a:endParaRPr lang="en-US" altLang="zh-TW"/>
          </a:p>
        </p:txBody>
      </p:sp>
      <p:sp>
        <p:nvSpPr>
          <p:cNvPr id="1098034" name="Rectangle 306"/>
          <p:cNvSpPr>
            <a:spLocks noChangeArrowheads="1"/>
          </p:cNvSpPr>
          <p:nvPr/>
        </p:nvSpPr>
        <p:spPr bwMode="auto">
          <a:xfrm>
            <a:off x="1985963" y="616585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35" name="Rectangle 307"/>
          <p:cNvSpPr>
            <a:spLocks noChangeArrowheads="1"/>
          </p:cNvSpPr>
          <p:nvPr/>
        </p:nvSpPr>
        <p:spPr bwMode="auto">
          <a:xfrm>
            <a:off x="2103438" y="6284913"/>
            <a:ext cx="139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36" name="Rectangle 308"/>
          <p:cNvSpPr>
            <a:spLocks noChangeArrowheads="1"/>
          </p:cNvSpPr>
          <p:nvPr/>
        </p:nvSpPr>
        <p:spPr bwMode="auto">
          <a:xfrm>
            <a:off x="2244725" y="616585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37" name="Rectangle 309"/>
          <p:cNvSpPr>
            <a:spLocks noChangeArrowheads="1"/>
          </p:cNvSpPr>
          <p:nvPr/>
        </p:nvSpPr>
        <p:spPr bwMode="auto">
          <a:xfrm>
            <a:off x="2316163" y="6165850"/>
            <a:ext cx="8496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38" name="Rectangle 310"/>
          <p:cNvSpPr>
            <a:spLocks noChangeArrowheads="1"/>
          </p:cNvSpPr>
          <p:nvPr/>
        </p:nvSpPr>
        <p:spPr bwMode="auto">
          <a:xfrm>
            <a:off x="2409825" y="6165850"/>
            <a:ext cx="4127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(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41" name="Rectangle 313"/>
          <p:cNvSpPr>
            <a:spLocks noChangeArrowheads="1"/>
          </p:cNvSpPr>
          <p:nvPr/>
        </p:nvSpPr>
        <p:spPr bwMode="auto">
          <a:xfrm>
            <a:off x="2843213" y="6186488"/>
            <a:ext cx="7207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–4   , 4   )</a:t>
            </a:r>
            <a:endParaRPr lang="en-US" altLang="zh-TW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8042" name="Rectangle 314"/>
          <p:cNvSpPr>
            <a:spLocks noChangeArrowheads="1"/>
          </p:cNvSpPr>
          <p:nvPr/>
        </p:nvSpPr>
        <p:spPr bwMode="auto">
          <a:xfrm>
            <a:off x="3070225" y="6165850"/>
            <a:ext cx="1057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 dirty="0">
                <a:solidFill>
                  <a:srgbClr val="00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p</a:t>
            </a:r>
            <a:endParaRPr lang="en-US" altLang="zh-TW" i="1" dirty="0">
              <a:latin typeface="Symbol" panose="05050102010706020507" pitchFamily="18" charset="2"/>
              <a:cs typeface="Times New Roman" panose="02020603050405020304" pitchFamily="18" charset="0"/>
            </a:endParaRPr>
          </a:p>
        </p:txBody>
      </p:sp>
      <p:sp>
        <p:nvSpPr>
          <p:cNvPr id="1098043" name="Rectangle 315"/>
          <p:cNvSpPr>
            <a:spLocks noChangeArrowheads="1"/>
          </p:cNvSpPr>
          <p:nvPr/>
        </p:nvSpPr>
        <p:spPr bwMode="auto">
          <a:xfrm>
            <a:off x="3376613" y="6165850"/>
            <a:ext cx="15388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p </a:t>
            </a:r>
            <a:endParaRPr lang="en-US" altLang="zh-TW" i="1">
              <a:latin typeface="Symbol" panose="05050102010706020507" pitchFamily="18" charset="2"/>
              <a:cs typeface="Times New Roman" panose="02020603050405020304" pitchFamily="18" charset="0"/>
            </a:endParaRPr>
          </a:p>
        </p:txBody>
      </p:sp>
      <p:sp>
        <p:nvSpPr>
          <p:cNvPr id="1098044" name="Freeform 316"/>
          <p:cNvSpPr>
            <a:spLocks/>
          </p:cNvSpPr>
          <p:nvPr/>
        </p:nvSpPr>
        <p:spPr bwMode="auto">
          <a:xfrm>
            <a:off x="1089025" y="3924300"/>
            <a:ext cx="3182938" cy="1982788"/>
          </a:xfrm>
          <a:custGeom>
            <a:avLst/>
            <a:gdLst>
              <a:gd name="T0" fmla="*/ 0 w 2005"/>
              <a:gd name="T1" fmla="*/ 0 h 1249"/>
              <a:gd name="T2" fmla="*/ 2005 w 2005"/>
              <a:gd name="T3" fmla="*/ 0 h 1249"/>
              <a:gd name="T4" fmla="*/ 2005 w 2005"/>
              <a:gd name="T5" fmla="*/ 1249 h 1249"/>
              <a:gd name="T6" fmla="*/ 0 w 2005"/>
              <a:gd name="T7" fmla="*/ 1249 h 1249"/>
              <a:gd name="T8" fmla="*/ 0 w 2005"/>
              <a:gd name="T9" fmla="*/ 0 h 1249"/>
              <a:gd name="T10" fmla="*/ 0 w 2005"/>
              <a:gd name="T11" fmla="*/ 0 h 1249"/>
              <a:gd name="T12" fmla="*/ 0 w 2005"/>
              <a:gd name="T13" fmla="*/ 0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5" h="1249">
                <a:moveTo>
                  <a:pt x="0" y="0"/>
                </a:moveTo>
                <a:lnTo>
                  <a:pt x="2005" y="0"/>
                </a:lnTo>
                <a:lnTo>
                  <a:pt x="2005" y="1249"/>
                </a:lnTo>
                <a:lnTo>
                  <a:pt x="0" y="124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8045" name="Freeform 317"/>
          <p:cNvSpPr>
            <a:spLocks/>
          </p:cNvSpPr>
          <p:nvPr/>
        </p:nvSpPr>
        <p:spPr bwMode="auto">
          <a:xfrm>
            <a:off x="1089025" y="3924300"/>
            <a:ext cx="3182938" cy="1982788"/>
          </a:xfrm>
          <a:custGeom>
            <a:avLst/>
            <a:gdLst>
              <a:gd name="T0" fmla="*/ 0 w 135"/>
              <a:gd name="T1" fmla="*/ 0 h 84"/>
              <a:gd name="T2" fmla="*/ 135 w 135"/>
              <a:gd name="T3" fmla="*/ 0 h 84"/>
              <a:gd name="T4" fmla="*/ 135 w 135"/>
              <a:gd name="T5" fmla="*/ 84 h 84"/>
              <a:gd name="T6" fmla="*/ 0 w 135"/>
              <a:gd name="T7" fmla="*/ 84 h 84"/>
              <a:gd name="T8" fmla="*/ 0 w 135"/>
              <a:gd name="T9" fmla="*/ 0 h 84"/>
              <a:gd name="T10" fmla="*/ 0 w 135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84">
                <a:moveTo>
                  <a:pt x="0" y="0"/>
                </a:moveTo>
                <a:lnTo>
                  <a:pt x="135" y="0"/>
                </a:lnTo>
                <a:lnTo>
                  <a:pt x="135" y="84"/>
                </a:lnTo>
                <a:lnTo>
                  <a:pt x="0" y="8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46" name="Line 318"/>
          <p:cNvSpPr>
            <a:spLocks noChangeShapeType="1"/>
          </p:cNvSpPr>
          <p:nvPr/>
        </p:nvSpPr>
        <p:spPr bwMode="auto">
          <a:xfrm>
            <a:off x="1089025" y="40195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47" name="Line 319"/>
          <p:cNvSpPr>
            <a:spLocks noChangeShapeType="1"/>
          </p:cNvSpPr>
          <p:nvPr/>
        </p:nvSpPr>
        <p:spPr bwMode="auto">
          <a:xfrm>
            <a:off x="1089025" y="4254500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48" name="Line 320"/>
          <p:cNvSpPr>
            <a:spLocks noChangeShapeType="1"/>
          </p:cNvSpPr>
          <p:nvPr/>
        </p:nvSpPr>
        <p:spPr bwMode="auto">
          <a:xfrm>
            <a:off x="1089025" y="408940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49" name="Line 321"/>
          <p:cNvSpPr>
            <a:spLocks noChangeShapeType="1"/>
          </p:cNvSpPr>
          <p:nvPr/>
        </p:nvSpPr>
        <p:spPr bwMode="auto">
          <a:xfrm>
            <a:off x="1089025" y="41846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0" name="Line 322"/>
          <p:cNvSpPr>
            <a:spLocks noChangeShapeType="1"/>
          </p:cNvSpPr>
          <p:nvPr/>
        </p:nvSpPr>
        <p:spPr bwMode="auto">
          <a:xfrm>
            <a:off x="1089025" y="43497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1" name="Line 323"/>
          <p:cNvSpPr>
            <a:spLocks noChangeShapeType="1"/>
          </p:cNvSpPr>
          <p:nvPr/>
        </p:nvSpPr>
        <p:spPr bwMode="auto">
          <a:xfrm>
            <a:off x="1089025" y="441960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2" name="Line 324"/>
          <p:cNvSpPr>
            <a:spLocks noChangeShapeType="1"/>
          </p:cNvSpPr>
          <p:nvPr/>
        </p:nvSpPr>
        <p:spPr bwMode="auto">
          <a:xfrm>
            <a:off x="1089025" y="45148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3" name="Line 325"/>
          <p:cNvSpPr>
            <a:spLocks noChangeShapeType="1"/>
          </p:cNvSpPr>
          <p:nvPr/>
        </p:nvSpPr>
        <p:spPr bwMode="auto">
          <a:xfrm>
            <a:off x="1089025" y="458470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4" name="Line 326"/>
          <p:cNvSpPr>
            <a:spLocks noChangeShapeType="1"/>
          </p:cNvSpPr>
          <p:nvPr/>
        </p:nvSpPr>
        <p:spPr bwMode="auto">
          <a:xfrm>
            <a:off x="1089025" y="4679950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5" name="Line 327"/>
          <p:cNvSpPr>
            <a:spLocks noChangeShapeType="1"/>
          </p:cNvSpPr>
          <p:nvPr/>
        </p:nvSpPr>
        <p:spPr bwMode="auto">
          <a:xfrm>
            <a:off x="1089025" y="474980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6" name="Line 328"/>
          <p:cNvSpPr>
            <a:spLocks noChangeShapeType="1"/>
          </p:cNvSpPr>
          <p:nvPr/>
        </p:nvSpPr>
        <p:spPr bwMode="auto">
          <a:xfrm>
            <a:off x="1089025" y="48450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7" name="Line 329"/>
          <p:cNvSpPr>
            <a:spLocks noChangeShapeType="1"/>
          </p:cNvSpPr>
          <p:nvPr/>
        </p:nvSpPr>
        <p:spPr bwMode="auto">
          <a:xfrm>
            <a:off x="1089025" y="491490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8" name="Line 330"/>
          <p:cNvSpPr>
            <a:spLocks noChangeShapeType="1"/>
          </p:cNvSpPr>
          <p:nvPr/>
        </p:nvSpPr>
        <p:spPr bwMode="auto">
          <a:xfrm>
            <a:off x="1089025" y="50101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59" name="Line 331"/>
          <p:cNvSpPr>
            <a:spLocks noChangeShapeType="1"/>
          </p:cNvSpPr>
          <p:nvPr/>
        </p:nvSpPr>
        <p:spPr bwMode="auto">
          <a:xfrm>
            <a:off x="1089025" y="5080000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0" name="Line 332"/>
          <p:cNvSpPr>
            <a:spLocks noChangeShapeType="1"/>
          </p:cNvSpPr>
          <p:nvPr/>
        </p:nvSpPr>
        <p:spPr bwMode="auto">
          <a:xfrm>
            <a:off x="1089025" y="51752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1" name="Line 333"/>
          <p:cNvSpPr>
            <a:spLocks noChangeShapeType="1"/>
          </p:cNvSpPr>
          <p:nvPr/>
        </p:nvSpPr>
        <p:spPr bwMode="auto">
          <a:xfrm>
            <a:off x="1089025" y="524668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2" name="Line 334"/>
          <p:cNvSpPr>
            <a:spLocks noChangeShapeType="1"/>
          </p:cNvSpPr>
          <p:nvPr/>
        </p:nvSpPr>
        <p:spPr bwMode="auto">
          <a:xfrm>
            <a:off x="1089025" y="531653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3" name="Line 335"/>
          <p:cNvSpPr>
            <a:spLocks noChangeShapeType="1"/>
          </p:cNvSpPr>
          <p:nvPr/>
        </p:nvSpPr>
        <p:spPr bwMode="auto">
          <a:xfrm>
            <a:off x="1089025" y="541178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4" name="Line 336"/>
          <p:cNvSpPr>
            <a:spLocks noChangeShapeType="1"/>
          </p:cNvSpPr>
          <p:nvPr/>
        </p:nvSpPr>
        <p:spPr bwMode="auto">
          <a:xfrm>
            <a:off x="1089025" y="557688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5" name="Line 337"/>
          <p:cNvSpPr>
            <a:spLocks noChangeShapeType="1"/>
          </p:cNvSpPr>
          <p:nvPr/>
        </p:nvSpPr>
        <p:spPr bwMode="auto">
          <a:xfrm>
            <a:off x="1089025" y="5670550"/>
            <a:ext cx="238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6" name="Line 338"/>
          <p:cNvSpPr>
            <a:spLocks noChangeShapeType="1"/>
          </p:cNvSpPr>
          <p:nvPr/>
        </p:nvSpPr>
        <p:spPr bwMode="auto">
          <a:xfrm>
            <a:off x="1089025" y="574198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7" name="Line 339"/>
          <p:cNvSpPr>
            <a:spLocks noChangeShapeType="1"/>
          </p:cNvSpPr>
          <p:nvPr/>
        </p:nvSpPr>
        <p:spPr bwMode="auto">
          <a:xfrm>
            <a:off x="1089025" y="5811838"/>
            <a:ext cx="238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8" name="Line 340"/>
          <p:cNvSpPr>
            <a:spLocks noChangeShapeType="1"/>
          </p:cNvSpPr>
          <p:nvPr/>
        </p:nvSpPr>
        <p:spPr bwMode="auto">
          <a:xfrm flipV="1">
            <a:off x="2692400" y="3948113"/>
            <a:ext cx="1588" cy="1935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69" name="Line 341"/>
          <p:cNvSpPr>
            <a:spLocks noChangeShapeType="1"/>
          </p:cNvSpPr>
          <p:nvPr/>
        </p:nvSpPr>
        <p:spPr bwMode="auto">
          <a:xfrm flipV="1">
            <a:off x="111283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0" name="Line 342"/>
          <p:cNvSpPr>
            <a:spLocks noChangeShapeType="1"/>
          </p:cNvSpPr>
          <p:nvPr/>
        </p:nvSpPr>
        <p:spPr bwMode="auto">
          <a:xfrm flipV="1">
            <a:off x="1230313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1" name="Line 343"/>
          <p:cNvSpPr>
            <a:spLocks noChangeShapeType="1"/>
          </p:cNvSpPr>
          <p:nvPr/>
        </p:nvSpPr>
        <p:spPr bwMode="auto">
          <a:xfrm flipV="1">
            <a:off x="1371600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2" name="Line 344"/>
          <p:cNvSpPr>
            <a:spLocks noChangeShapeType="1"/>
          </p:cNvSpPr>
          <p:nvPr/>
        </p:nvSpPr>
        <p:spPr bwMode="auto">
          <a:xfrm flipV="1">
            <a:off x="1490663" y="5835650"/>
            <a:ext cx="1587" cy="714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3" name="Line 345"/>
          <p:cNvSpPr>
            <a:spLocks noChangeShapeType="1"/>
          </p:cNvSpPr>
          <p:nvPr/>
        </p:nvSpPr>
        <p:spPr bwMode="auto">
          <a:xfrm flipV="1">
            <a:off x="160813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4" name="Line 346"/>
          <p:cNvSpPr>
            <a:spLocks noChangeShapeType="1"/>
          </p:cNvSpPr>
          <p:nvPr/>
        </p:nvSpPr>
        <p:spPr bwMode="auto">
          <a:xfrm flipV="1">
            <a:off x="2079625" y="5835650"/>
            <a:ext cx="1588" cy="714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5" name="Line 347"/>
          <p:cNvSpPr>
            <a:spLocks noChangeShapeType="1"/>
          </p:cNvSpPr>
          <p:nvPr/>
        </p:nvSpPr>
        <p:spPr bwMode="auto">
          <a:xfrm flipV="1">
            <a:off x="2197100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6" name="Line 348"/>
          <p:cNvSpPr>
            <a:spLocks noChangeShapeType="1"/>
          </p:cNvSpPr>
          <p:nvPr/>
        </p:nvSpPr>
        <p:spPr bwMode="auto">
          <a:xfrm flipV="1">
            <a:off x="3282950" y="5835650"/>
            <a:ext cx="1588" cy="714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7" name="Line 349"/>
          <p:cNvSpPr>
            <a:spLocks noChangeShapeType="1"/>
          </p:cNvSpPr>
          <p:nvPr/>
        </p:nvSpPr>
        <p:spPr bwMode="auto">
          <a:xfrm flipV="1">
            <a:off x="1725613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8" name="Line 350"/>
          <p:cNvSpPr>
            <a:spLocks noChangeShapeType="1"/>
          </p:cNvSpPr>
          <p:nvPr/>
        </p:nvSpPr>
        <p:spPr bwMode="auto">
          <a:xfrm flipV="1">
            <a:off x="184308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79" name="Line 351"/>
          <p:cNvSpPr>
            <a:spLocks noChangeShapeType="1"/>
          </p:cNvSpPr>
          <p:nvPr/>
        </p:nvSpPr>
        <p:spPr bwMode="auto">
          <a:xfrm flipV="1">
            <a:off x="1962150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0" name="Line 352"/>
          <p:cNvSpPr>
            <a:spLocks noChangeShapeType="1"/>
          </p:cNvSpPr>
          <p:nvPr/>
        </p:nvSpPr>
        <p:spPr bwMode="auto">
          <a:xfrm flipV="1">
            <a:off x="2316163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1" name="Line 353"/>
          <p:cNvSpPr>
            <a:spLocks noChangeShapeType="1"/>
          </p:cNvSpPr>
          <p:nvPr/>
        </p:nvSpPr>
        <p:spPr bwMode="auto">
          <a:xfrm flipV="1">
            <a:off x="243363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2" name="Line 354"/>
          <p:cNvSpPr>
            <a:spLocks noChangeShapeType="1"/>
          </p:cNvSpPr>
          <p:nvPr/>
        </p:nvSpPr>
        <p:spPr bwMode="auto">
          <a:xfrm flipV="1">
            <a:off x="2551113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3" name="Line 355"/>
          <p:cNvSpPr>
            <a:spLocks noChangeShapeType="1"/>
          </p:cNvSpPr>
          <p:nvPr/>
        </p:nvSpPr>
        <p:spPr bwMode="auto">
          <a:xfrm flipV="1">
            <a:off x="2809875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4" name="Line 356"/>
          <p:cNvSpPr>
            <a:spLocks noChangeShapeType="1"/>
          </p:cNvSpPr>
          <p:nvPr/>
        </p:nvSpPr>
        <p:spPr bwMode="auto">
          <a:xfrm flipV="1">
            <a:off x="292893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5" name="Line 357"/>
          <p:cNvSpPr>
            <a:spLocks noChangeShapeType="1"/>
          </p:cNvSpPr>
          <p:nvPr/>
        </p:nvSpPr>
        <p:spPr bwMode="auto">
          <a:xfrm flipV="1">
            <a:off x="3046413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6" name="Line 358"/>
          <p:cNvSpPr>
            <a:spLocks noChangeShapeType="1"/>
          </p:cNvSpPr>
          <p:nvPr/>
        </p:nvSpPr>
        <p:spPr bwMode="auto">
          <a:xfrm flipV="1">
            <a:off x="316388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7" name="Line 359"/>
          <p:cNvSpPr>
            <a:spLocks noChangeShapeType="1"/>
          </p:cNvSpPr>
          <p:nvPr/>
        </p:nvSpPr>
        <p:spPr bwMode="auto">
          <a:xfrm flipV="1">
            <a:off x="3400425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8" name="Line 360"/>
          <p:cNvSpPr>
            <a:spLocks noChangeShapeType="1"/>
          </p:cNvSpPr>
          <p:nvPr/>
        </p:nvSpPr>
        <p:spPr bwMode="auto">
          <a:xfrm flipV="1">
            <a:off x="3517900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89" name="Line 361"/>
          <p:cNvSpPr>
            <a:spLocks noChangeShapeType="1"/>
          </p:cNvSpPr>
          <p:nvPr/>
        </p:nvSpPr>
        <p:spPr bwMode="auto">
          <a:xfrm flipV="1">
            <a:off x="3635375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0" name="Line 362"/>
          <p:cNvSpPr>
            <a:spLocks noChangeShapeType="1"/>
          </p:cNvSpPr>
          <p:nvPr/>
        </p:nvSpPr>
        <p:spPr bwMode="auto">
          <a:xfrm flipV="1">
            <a:off x="3754438" y="585946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1" name="Line 363"/>
          <p:cNvSpPr>
            <a:spLocks noChangeShapeType="1"/>
          </p:cNvSpPr>
          <p:nvPr/>
        </p:nvSpPr>
        <p:spPr bwMode="auto">
          <a:xfrm flipV="1">
            <a:off x="3871913" y="5835650"/>
            <a:ext cx="1587" cy="714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2" name="Line 364"/>
          <p:cNvSpPr>
            <a:spLocks noChangeShapeType="1"/>
          </p:cNvSpPr>
          <p:nvPr/>
        </p:nvSpPr>
        <p:spPr bwMode="auto">
          <a:xfrm flipV="1">
            <a:off x="4013200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3" name="Line 365"/>
          <p:cNvSpPr>
            <a:spLocks noChangeShapeType="1"/>
          </p:cNvSpPr>
          <p:nvPr/>
        </p:nvSpPr>
        <p:spPr bwMode="auto">
          <a:xfrm flipV="1">
            <a:off x="4130675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4" name="Line 366"/>
          <p:cNvSpPr>
            <a:spLocks noChangeShapeType="1"/>
          </p:cNvSpPr>
          <p:nvPr/>
        </p:nvSpPr>
        <p:spPr bwMode="auto">
          <a:xfrm flipV="1">
            <a:off x="4225925" y="585946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5" name="Line 367"/>
          <p:cNvSpPr>
            <a:spLocks noChangeShapeType="1"/>
          </p:cNvSpPr>
          <p:nvPr/>
        </p:nvSpPr>
        <p:spPr bwMode="auto">
          <a:xfrm>
            <a:off x="111283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6" name="Line 368"/>
          <p:cNvSpPr>
            <a:spLocks noChangeShapeType="1"/>
          </p:cNvSpPr>
          <p:nvPr/>
        </p:nvSpPr>
        <p:spPr bwMode="auto">
          <a:xfrm>
            <a:off x="1230313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7" name="Line 369"/>
          <p:cNvSpPr>
            <a:spLocks noChangeShapeType="1"/>
          </p:cNvSpPr>
          <p:nvPr/>
        </p:nvSpPr>
        <p:spPr bwMode="auto">
          <a:xfrm>
            <a:off x="1371600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8" name="Line 370"/>
          <p:cNvSpPr>
            <a:spLocks noChangeShapeType="1"/>
          </p:cNvSpPr>
          <p:nvPr/>
        </p:nvSpPr>
        <p:spPr bwMode="auto">
          <a:xfrm>
            <a:off x="1490663" y="394811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099" name="Line 371"/>
          <p:cNvSpPr>
            <a:spLocks noChangeShapeType="1"/>
          </p:cNvSpPr>
          <p:nvPr/>
        </p:nvSpPr>
        <p:spPr bwMode="auto">
          <a:xfrm>
            <a:off x="160813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0" name="Line 372"/>
          <p:cNvSpPr>
            <a:spLocks noChangeShapeType="1"/>
          </p:cNvSpPr>
          <p:nvPr/>
        </p:nvSpPr>
        <p:spPr bwMode="auto">
          <a:xfrm>
            <a:off x="2079625" y="394811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1" name="Line 373"/>
          <p:cNvSpPr>
            <a:spLocks noChangeShapeType="1"/>
          </p:cNvSpPr>
          <p:nvPr/>
        </p:nvSpPr>
        <p:spPr bwMode="auto">
          <a:xfrm>
            <a:off x="2197100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2" name="Line 374"/>
          <p:cNvSpPr>
            <a:spLocks noChangeShapeType="1"/>
          </p:cNvSpPr>
          <p:nvPr/>
        </p:nvSpPr>
        <p:spPr bwMode="auto">
          <a:xfrm>
            <a:off x="3282950" y="394811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3" name="Line 375"/>
          <p:cNvSpPr>
            <a:spLocks noChangeShapeType="1"/>
          </p:cNvSpPr>
          <p:nvPr/>
        </p:nvSpPr>
        <p:spPr bwMode="auto">
          <a:xfrm>
            <a:off x="1725613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4" name="Line 376"/>
          <p:cNvSpPr>
            <a:spLocks noChangeShapeType="1"/>
          </p:cNvSpPr>
          <p:nvPr/>
        </p:nvSpPr>
        <p:spPr bwMode="auto">
          <a:xfrm>
            <a:off x="184308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5" name="Line 377"/>
          <p:cNvSpPr>
            <a:spLocks noChangeShapeType="1"/>
          </p:cNvSpPr>
          <p:nvPr/>
        </p:nvSpPr>
        <p:spPr bwMode="auto">
          <a:xfrm>
            <a:off x="1962150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6" name="Line 378"/>
          <p:cNvSpPr>
            <a:spLocks noChangeShapeType="1"/>
          </p:cNvSpPr>
          <p:nvPr/>
        </p:nvSpPr>
        <p:spPr bwMode="auto">
          <a:xfrm>
            <a:off x="2316163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7" name="Line 379"/>
          <p:cNvSpPr>
            <a:spLocks noChangeShapeType="1"/>
          </p:cNvSpPr>
          <p:nvPr/>
        </p:nvSpPr>
        <p:spPr bwMode="auto">
          <a:xfrm>
            <a:off x="243363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8" name="Line 380"/>
          <p:cNvSpPr>
            <a:spLocks noChangeShapeType="1"/>
          </p:cNvSpPr>
          <p:nvPr/>
        </p:nvSpPr>
        <p:spPr bwMode="auto">
          <a:xfrm>
            <a:off x="2551113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09" name="Line 381"/>
          <p:cNvSpPr>
            <a:spLocks noChangeShapeType="1"/>
          </p:cNvSpPr>
          <p:nvPr/>
        </p:nvSpPr>
        <p:spPr bwMode="auto">
          <a:xfrm>
            <a:off x="2809875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0" name="Line 382"/>
          <p:cNvSpPr>
            <a:spLocks noChangeShapeType="1"/>
          </p:cNvSpPr>
          <p:nvPr/>
        </p:nvSpPr>
        <p:spPr bwMode="auto">
          <a:xfrm>
            <a:off x="292893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1" name="Line 383"/>
          <p:cNvSpPr>
            <a:spLocks noChangeShapeType="1"/>
          </p:cNvSpPr>
          <p:nvPr/>
        </p:nvSpPr>
        <p:spPr bwMode="auto">
          <a:xfrm>
            <a:off x="3046413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2" name="Line 384"/>
          <p:cNvSpPr>
            <a:spLocks noChangeShapeType="1"/>
          </p:cNvSpPr>
          <p:nvPr/>
        </p:nvSpPr>
        <p:spPr bwMode="auto">
          <a:xfrm>
            <a:off x="316388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3" name="Line 385"/>
          <p:cNvSpPr>
            <a:spLocks noChangeShapeType="1"/>
          </p:cNvSpPr>
          <p:nvPr/>
        </p:nvSpPr>
        <p:spPr bwMode="auto">
          <a:xfrm>
            <a:off x="3400425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4" name="Line 386"/>
          <p:cNvSpPr>
            <a:spLocks noChangeShapeType="1"/>
          </p:cNvSpPr>
          <p:nvPr/>
        </p:nvSpPr>
        <p:spPr bwMode="auto">
          <a:xfrm>
            <a:off x="3517900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5" name="Line 387"/>
          <p:cNvSpPr>
            <a:spLocks noChangeShapeType="1"/>
          </p:cNvSpPr>
          <p:nvPr/>
        </p:nvSpPr>
        <p:spPr bwMode="auto">
          <a:xfrm>
            <a:off x="3635375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6" name="Line 388"/>
          <p:cNvSpPr>
            <a:spLocks noChangeShapeType="1"/>
          </p:cNvSpPr>
          <p:nvPr/>
        </p:nvSpPr>
        <p:spPr bwMode="auto">
          <a:xfrm>
            <a:off x="3754438" y="394811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7" name="Line 389"/>
          <p:cNvSpPr>
            <a:spLocks noChangeShapeType="1"/>
          </p:cNvSpPr>
          <p:nvPr/>
        </p:nvSpPr>
        <p:spPr bwMode="auto">
          <a:xfrm>
            <a:off x="3871913" y="3948113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8" name="Line 390"/>
          <p:cNvSpPr>
            <a:spLocks noChangeShapeType="1"/>
          </p:cNvSpPr>
          <p:nvPr/>
        </p:nvSpPr>
        <p:spPr bwMode="auto">
          <a:xfrm>
            <a:off x="4013200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19" name="Line 391"/>
          <p:cNvSpPr>
            <a:spLocks noChangeShapeType="1"/>
          </p:cNvSpPr>
          <p:nvPr/>
        </p:nvSpPr>
        <p:spPr bwMode="auto">
          <a:xfrm>
            <a:off x="4130675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0" name="Line 392"/>
          <p:cNvSpPr>
            <a:spLocks noChangeShapeType="1"/>
          </p:cNvSpPr>
          <p:nvPr/>
        </p:nvSpPr>
        <p:spPr bwMode="auto">
          <a:xfrm>
            <a:off x="4225925" y="394811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1" name="Freeform 393"/>
          <p:cNvSpPr>
            <a:spLocks/>
          </p:cNvSpPr>
          <p:nvPr/>
        </p:nvSpPr>
        <p:spPr bwMode="auto">
          <a:xfrm>
            <a:off x="1184275" y="4159250"/>
            <a:ext cx="2994025" cy="1439863"/>
          </a:xfrm>
          <a:custGeom>
            <a:avLst/>
            <a:gdLst>
              <a:gd name="T0" fmla="*/ 1886 w 1886"/>
              <a:gd name="T1" fmla="*/ 714 h 907"/>
              <a:gd name="T2" fmla="*/ 1871 w 1886"/>
              <a:gd name="T3" fmla="*/ 907 h 907"/>
              <a:gd name="T4" fmla="*/ 1827 w 1886"/>
              <a:gd name="T5" fmla="*/ 818 h 907"/>
              <a:gd name="T6" fmla="*/ 1782 w 1886"/>
              <a:gd name="T7" fmla="*/ 848 h 907"/>
              <a:gd name="T8" fmla="*/ 1723 w 1886"/>
              <a:gd name="T9" fmla="*/ 833 h 907"/>
              <a:gd name="T10" fmla="*/ 1678 w 1886"/>
              <a:gd name="T11" fmla="*/ 848 h 907"/>
              <a:gd name="T12" fmla="*/ 1648 w 1886"/>
              <a:gd name="T13" fmla="*/ 833 h 907"/>
              <a:gd name="T14" fmla="*/ 1634 w 1886"/>
              <a:gd name="T15" fmla="*/ 744 h 907"/>
              <a:gd name="T16" fmla="*/ 1589 w 1886"/>
              <a:gd name="T17" fmla="*/ 640 h 907"/>
              <a:gd name="T18" fmla="*/ 1589 w 1886"/>
              <a:gd name="T19" fmla="*/ 595 h 907"/>
              <a:gd name="T20" fmla="*/ 1574 w 1886"/>
              <a:gd name="T21" fmla="*/ 536 h 907"/>
              <a:gd name="T22" fmla="*/ 1559 w 1886"/>
              <a:gd name="T23" fmla="*/ 476 h 907"/>
              <a:gd name="T24" fmla="*/ 1544 w 1886"/>
              <a:gd name="T25" fmla="*/ 432 h 907"/>
              <a:gd name="T26" fmla="*/ 1485 w 1886"/>
              <a:gd name="T27" fmla="*/ 283 h 907"/>
              <a:gd name="T28" fmla="*/ 1485 w 1886"/>
              <a:gd name="T29" fmla="*/ 194 h 907"/>
              <a:gd name="T30" fmla="*/ 1455 w 1886"/>
              <a:gd name="T31" fmla="*/ 105 h 907"/>
              <a:gd name="T32" fmla="*/ 1440 w 1886"/>
              <a:gd name="T33" fmla="*/ 1 h 907"/>
              <a:gd name="T34" fmla="*/ 1426 w 1886"/>
              <a:gd name="T35" fmla="*/ 268 h 907"/>
              <a:gd name="T36" fmla="*/ 1411 w 1886"/>
              <a:gd name="T37" fmla="*/ 669 h 907"/>
              <a:gd name="T38" fmla="*/ 1396 w 1886"/>
              <a:gd name="T39" fmla="*/ 907 h 907"/>
              <a:gd name="T40" fmla="*/ 1381 w 1886"/>
              <a:gd name="T41" fmla="*/ 833 h 907"/>
              <a:gd name="T42" fmla="*/ 1337 w 1886"/>
              <a:gd name="T43" fmla="*/ 862 h 907"/>
              <a:gd name="T44" fmla="*/ 1277 w 1886"/>
              <a:gd name="T45" fmla="*/ 818 h 907"/>
              <a:gd name="T46" fmla="*/ 1233 w 1886"/>
              <a:gd name="T47" fmla="*/ 848 h 907"/>
              <a:gd name="T48" fmla="*/ 1188 w 1886"/>
              <a:gd name="T49" fmla="*/ 848 h 907"/>
              <a:gd name="T50" fmla="*/ 1143 w 1886"/>
              <a:gd name="T51" fmla="*/ 714 h 907"/>
              <a:gd name="T52" fmla="*/ 1069 w 1886"/>
              <a:gd name="T53" fmla="*/ 447 h 907"/>
              <a:gd name="T54" fmla="*/ 1025 w 1886"/>
              <a:gd name="T55" fmla="*/ 283 h 907"/>
              <a:gd name="T56" fmla="*/ 995 w 1886"/>
              <a:gd name="T57" fmla="*/ 239 h 907"/>
              <a:gd name="T58" fmla="*/ 980 w 1886"/>
              <a:gd name="T59" fmla="*/ 179 h 907"/>
              <a:gd name="T60" fmla="*/ 965 w 1886"/>
              <a:gd name="T61" fmla="*/ 75 h 907"/>
              <a:gd name="T62" fmla="*/ 950 w 1886"/>
              <a:gd name="T63" fmla="*/ 194 h 907"/>
              <a:gd name="T64" fmla="*/ 936 w 1886"/>
              <a:gd name="T65" fmla="*/ 714 h 907"/>
              <a:gd name="T66" fmla="*/ 921 w 1886"/>
              <a:gd name="T67" fmla="*/ 862 h 907"/>
              <a:gd name="T68" fmla="*/ 876 w 1886"/>
              <a:gd name="T69" fmla="*/ 818 h 907"/>
              <a:gd name="T70" fmla="*/ 832 w 1886"/>
              <a:gd name="T71" fmla="*/ 848 h 907"/>
              <a:gd name="T72" fmla="*/ 772 w 1886"/>
              <a:gd name="T73" fmla="*/ 833 h 907"/>
              <a:gd name="T74" fmla="*/ 728 w 1886"/>
              <a:gd name="T75" fmla="*/ 848 h 907"/>
              <a:gd name="T76" fmla="*/ 683 w 1886"/>
              <a:gd name="T77" fmla="*/ 773 h 907"/>
              <a:gd name="T78" fmla="*/ 549 w 1886"/>
              <a:gd name="T79" fmla="*/ 283 h 907"/>
              <a:gd name="T80" fmla="*/ 520 w 1886"/>
              <a:gd name="T81" fmla="*/ 209 h 907"/>
              <a:gd name="T82" fmla="*/ 505 w 1886"/>
              <a:gd name="T83" fmla="*/ 179 h 907"/>
              <a:gd name="T84" fmla="*/ 490 w 1886"/>
              <a:gd name="T85" fmla="*/ 16 h 907"/>
              <a:gd name="T86" fmla="*/ 475 w 1886"/>
              <a:gd name="T87" fmla="*/ 268 h 907"/>
              <a:gd name="T88" fmla="*/ 460 w 1886"/>
              <a:gd name="T89" fmla="*/ 655 h 907"/>
              <a:gd name="T90" fmla="*/ 446 w 1886"/>
              <a:gd name="T91" fmla="*/ 907 h 907"/>
              <a:gd name="T92" fmla="*/ 431 w 1886"/>
              <a:gd name="T93" fmla="*/ 803 h 907"/>
              <a:gd name="T94" fmla="*/ 416 w 1886"/>
              <a:gd name="T95" fmla="*/ 848 h 907"/>
              <a:gd name="T96" fmla="*/ 386 w 1886"/>
              <a:gd name="T97" fmla="*/ 862 h 907"/>
              <a:gd name="T98" fmla="*/ 356 w 1886"/>
              <a:gd name="T99" fmla="*/ 848 h 907"/>
              <a:gd name="T100" fmla="*/ 297 w 1886"/>
              <a:gd name="T101" fmla="*/ 833 h 907"/>
              <a:gd name="T102" fmla="*/ 252 w 1886"/>
              <a:gd name="T103" fmla="*/ 848 h 907"/>
              <a:gd name="T104" fmla="*/ 193 w 1886"/>
              <a:gd name="T105" fmla="*/ 714 h 907"/>
              <a:gd name="T106" fmla="*/ 104 w 1886"/>
              <a:gd name="T107" fmla="*/ 372 h 907"/>
              <a:gd name="T108" fmla="*/ 59 w 1886"/>
              <a:gd name="T109" fmla="*/ 239 h 907"/>
              <a:gd name="T110" fmla="*/ 30 w 1886"/>
              <a:gd name="T111" fmla="*/ 164 h 907"/>
              <a:gd name="T112" fmla="*/ 15 w 1886"/>
              <a:gd name="T113" fmla="*/ 135 h 907"/>
              <a:gd name="T114" fmla="*/ 0 w 1886"/>
              <a:gd name="T115" fmla="*/ 31 h 907"/>
              <a:gd name="T116" fmla="*/ 0 w 1886"/>
              <a:gd name="T117" fmla="*/ 447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86" h="907">
                <a:moveTo>
                  <a:pt x="1886" y="447"/>
                </a:moveTo>
                <a:lnTo>
                  <a:pt x="1886" y="699"/>
                </a:lnTo>
                <a:lnTo>
                  <a:pt x="1886" y="714"/>
                </a:lnTo>
                <a:lnTo>
                  <a:pt x="1886" y="848"/>
                </a:lnTo>
                <a:lnTo>
                  <a:pt x="1871" y="877"/>
                </a:lnTo>
                <a:lnTo>
                  <a:pt x="1871" y="907"/>
                </a:lnTo>
                <a:lnTo>
                  <a:pt x="1856" y="803"/>
                </a:lnTo>
                <a:lnTo>
                  <a:pt x="1841" y="862"/>
                </a:lnTo>
                <a:lnTo>
                  <a:pt x="1827" y="818"/>
                </a:lnTo>
                <a:lnTo>
                  <a:pt x="1812" y="848"/>
                </a:lnTo>
                <a:lnTo>
                  <a:pt x="1797" y="818"/>
                </a:lnTo>
                <a:lnTo>
                  <a:pt x="1782" y="848"/>
                </a:lnTo>
                <a:lnTo>
                  <a:pt x="1752" y="818"/>
                </a:lnTo>
                <a:lnTo>
                  <a:pt x="1737" y="848"/>
                </a:lnTo>
                <a:lnTo>
                  <a:pt x="1723" y="833"/>
                </a:lnTo>
                <a:lnTo>
                  <a:pt x="1708" y="848"/>
                </a:lnTo>
                <a:lnTo>
                  <a:pt x="1693" y="833"/>
                </a:lnTo>
                <a:lnTo>
                  <a:pt x="1678" y="848"/>
                </a:lnTo>
                <a:lnTo>
                  <a:pt x="1663" y="833"/>
                </a:lnTo>
                <a:lnTo>
                  <a:pt x="1648" y="848"/>
                </a:lnTo>
                <a:lnTo>
                  <a:pt x="1648" y="833"/>
                </a:lnTo>
                <a:lnTo>
                  <a:pt x="1648" y="803"/>
                </a:lnTo>
                <a:lnTo>
                  <a:pt x="1634" y="773"/>
                </a:lnTo>
                <a:lnTo>
                  <a:pt x="1634" y="744"/>
                </a:lnTo>
                <a:lnTo>
                  <a:pt x="1619" y="714"/>
                </a:lnTo>
                <a:lnTo>
                  <a:pt x="1604" y="669"/>
                </a:lnTo>
                <a:lnTo>
                  <a:pt x="1589" y="640"/>
                </a:lnTo>
                <a:lnTo>
                  <a:pt x="1589" y="625"/>
                </a:lnTo>
                <a:lnTo>
                  <a:pt x="1589" y="610"/>
                </a:lnTo>
                <a:lnTo>
                  <a:pt x="1589" y="595"/>
                </a:lnTo>
                <a:lnTo>
                  <a:pt x="1574" y="580"/>
                </a:lnTo>
                <a:lnTo>
                  <a:pt x="1574" y="551"/>
                </a:lnTo>
                <a:lnTo>
                  <a:pt x="1574" y="536"/>
                </a:lnTo>
                <a:lnTo>
                  <a:pt x="1559" y="506"/>
                </a:lnTo>
                <a:lnTo>
                  <a:pt x="1559" y="491"/>
                </a:lnTo>
                <a:lnTo>
                  <a:pt x="1559" y="476"/>
                </a:lnTo>
                <a:lnTo>
                  <a:pt x="1544" y="461"/>
                </a:lnTo>
                <a:lnTo>
                  <a:pt x="1544" y="447"/>
                </a:lnTo>
                <a:lnTo>
                  <a:pt x="1544" y="432"/>
                </a:lnTo>
                <a:lnTo>
                  <a:pt x="1544" y="432"/>
                </a:lnTo>
                <a:lnTo>
                  <a:pt x="1500" y="283"/>
                </a:lnTo>
                <a:lnTo>
                  <a:pt x="1485" y="283"/>
                </a:lnTo>
                <a:lnTo>
                  <a:pt x="1485" y="268"/>
                </a:lnTo>
                <a:lnTo>
                  <a:pt x="1470" y="253"/>
                </a:lnTo>
                <a:lnTo>
                  <a:pt x="1485" y="194"/>
                </a:lnTo>
                <a:lnTo>
                  <a:pt x="1470" y="164"/>
                </a:lnTo>
                <a:lnTo>
                  <a:pt x="1455" y="179"/>
                </a:lnTo>
                <a:lnTo>
                  <a:pt x="1455" y="105"/>
                </a:lnTo>
                <a:lnTo>
                  <a:pt x="1440" y="90"/>
                </a:lnTo>
                <a:lnTo>
                  <a:pt x="1440" y="31"/>
                </a:lnTo>
                <a:lnTo>
                  <a:pt x="1440" y="1"/>
                </a:lnTo>
                <a:lnTo>
                  <a:pt x="1440" y="31"/>
                </a:lnTo>
                <a:lnTo>
                  <a:pt x="1426" y="46"/>
                </a:lnTo>
                <a:lnTo>
                  <a:pt x="1426" y="268"/>
                </a:lnTo>
                <a:lnTo>
                  <a:pt x="1417" y="306"/>
                </a:lnTo>
                <a:lnTo>
                  <a:pt x="1423" y="642"/>
                </a:lnTo>
                <a:lnTo>
                  <a:pt x="1411" y="669"/>
                </a:lnTo>
                <a:lnTo>
                  <a:pt x="1411" y="848"/>
                </a:lnTo>
                <a:lnTo>
                  <a:pt x="1396" y="862"/>
                </a:lnTo>
                <a:lnTo>
                  <a:pt x="1396" y="907"/>
                </a:lnTo>
                <a:lnTo>
                  <a:pt x="1396" y="818"/>
                </a:lnTo>
                <a:lnTo>
                  <a:pt x="1381" y="803"/>
                </a:lnTo>
                <a:lnTo>
                  <a:pt x="1381" y="833"/>
                </a:lnTo>
                <a:lnTo>
                  <a:pt x="1366" y="862"/>
                </a:lnTo>
                <a:lnTo>
                  <a:pt x="1351" y="818"/>
                </a:lnTo>
                <a:lnTo>
                  <a:pt x="1337" y="862"/>
                </a:lnTo>
                <a:lnTo>
                  <a:pt x="1322" y="818"/>
                </a:lnTo>
                <a:lnTo>
                  <a:pt x="1307" y="848"/>
                </a:lnTo>
                <a:lnTo>
                  <a:pt x="1277" y="818"/>
                </a:lnTo>
                <a:lnTo>
                  <a:pt x="1277" y="848"/>
                </a:lnTo>
                <a:lnTo>
                  <a:pt x="1247" y="833"/>
                </a:lnTo>
                <a:lnTo>
                  <a:pt x="1233" y="848"/>
                </a:lnTo>
                <a:lnTo>
                  <a:pt x="1218" y="833"/>
                </a:lnTo>
                <a:lnTo>
                  <a:pt x="1203" y="848"/>
                </a:lnTo>
                <a:lnTo>
                  <a:pt x="1188" y="848"/>
                </a:lnTo>
                <a:lnTo>
                  <a:pt x="1173" y="818"/>
                </a:lnTo>
                <a:lnTo>
                  <a:pt x="1158" y="788"/>
                </a:lnTo>
                <a:lnTo>
                  <a:pt x="1143" y="714"/>
                </a:lnTo>
                <a:lnTo>
                  <a:pt x="1129" y="640"/>
                </a:lnTo>
                <a:lnTo>
                  <a:pt x="1099" y="536"/>
                </a:lnTo>
                <a:lnTo>
                  <a:pt x="1069" y="447"/>
                </a:lnTo>
                <a:lnTo>
                  <a:pt x="1040" y="357"/>
                </a:lnTo>
                <a:lnTo>
                  <a:pt x="1025" y="298"/>
                </a:lnTo>
                <a:lnTo>
                  <a:pt x="1025" y="283"/>
                </a:lnTo>
                <a:lnTo>
                  <a:pt x="1010" y="283"/>
                </a:lnTo>
                <a:lnTo>
                  <a:pt x="1010" y="239"/>
                </a:lnTo>
                <a:lnTo>
                  <a:pt x="995" y="239"/>
                </a:lnTo>
                <a:lnTo>
                  <a:pt x="995" y="179"/>
                </a:lnTo>
                <a:lnTo>
                  <a:pt x="995" y="164"/>
                </a:lnTo>
                <a:lnTo>
                  <a:pt x="980" y="179"/>
                </a:lnTo>
                <a:lnTo>
                  <a:pt x="980" y="164"/>
                </a:lnTo>
                <a:lnTo>
                  <a:pt x="965" y="150"/>
                </a:lnTo>
                <a:lnTo>
                  <a:pt x="965" y="75"/>
                </a:lnTo>
                <a:lnTo>
                  <a:pt x="965" y="60"/>
                </a:lnTo>
                <a:lnTo>
                  <a:pt x="950" y="16"/>
                </a:lnTo>
                <a:lnTo>
                  <a:pt x="950" y="194"/>
                </a:lnTo>
                <a:lnTo>
                  <a:pt x="950" y="224"/>
                </a:lnTo>
                <a:lnTo>
                  <a:pt x="936" y="714"/>
                </a:lnTo>
                <a:lnTo>
                  <a:pt x="936" y="714"/>
                </a:lnTo>
                <a:lnTo>
                  <a:pt x="936" y="907"/>
                </a:lnTo>
                <a:lnTo>
                  <a:pt x="921" y="862"/>
                </a:lnTo>
                <a:lnTo>
                  <a:pt x="921" y="862"/>
                </a:lnTo>
                <a:lnTo>
                  <a:pt x="906" y="803"/>
                </a:lnTo>
                <a:lnTo>
                  <a:pt x="891" y="862"/>
                </a:lnTo>
                <a:lnTo>
                  <a:pt x="876" y="818"/>
                </a:lnTo>
                <a:lnTo>
                  <a:pt x="861" y="848"/>
                </a:lnTo>
                <a:lnTo>
                  <a:pt x="846" y="818"/>
                </a:lnTo>
                <a:lnTo>
                  <a:pt x="832" y="848"/>
                </a:lnTo>
                <a:lnTo>
                  <a:pt x="802" y="833"/>
                </a:lnTo>
                <a:lnTo>
                  <a:pt x="787" y="848"/>
                </a:lnTo>
                <a:lnTo>
                  <a:pt x="772" y="833"/>
                </a:lnTo>
                <a:lnTo>
                  <a:pt x="757" y="848"/>
                </a:lnTo>
                <a:lnTo>
                  <a:pt x="743" y="833"/>
                </a:lnTo>
                <a:lnTo>
                  <a:pt x="728" y="848"/>
                </a:lnTo>
                <a:lnTo>
                  <a:pt x="713" y="833"/>
                </a:lnTo>
                <a:lnTo>
                  <a:pt x="698" y="833"/>
                </a:lnTo>
                <a:lnTo>
                  <a:pt x="683" y="773"/>
                </a:lnTo>
                <a:lnTo>
                  <a:pt x="579" y="402"/>
                </a:lnTo>
                <a:lnTo>
                  <a:pt x="564" y="357"/>
                </a:lnTo>
                <a:lnTo>
                  <a:pt x="549" y="283"/>
                </a:lnTo>
                <a:lnTo>
                  <a:pt x="535" y="283"/>
                </a:lnTo>
                <a:lnTo>
                  <a:pt x="535" y="253"/>
                </a:lnTo>
                <a:lnTo>
                  <a:pt x="520" y="209"/>
                </a:lnTo>
                <a:lnTo>
                  <a:pt x="520" y="209"/>
                </a:lnTo>
                <a:lnTo>
                  <a:pt x="520" y="164"/>
                </a:lnTo>
                <a:lnTo>
                  <a:pt x="505" y="179"/>
                </a:lnTo>
                <a:lnTo>
                  <a:pt x="505" y="75"/>
                </a:lnTo>
                <a:lnTo>
                  <a:pt x="490" y="60"/>
                </a:lnTo>
                <a:lnTo>
                  <a:pt x="490" y="16"/>
                </a:lnTo>
                <a:lnTo>
                  <a:pt x="475" y="75"/>
                </a:lnTo>
                <a:lnTo>
                  <a:pt x="475" y="90"/>
                </a:lnTo>
                <a:lnTo>
                  <a:pt x="475" y="268"/>
                </a:lnTo>
                <a:lnTo>
                  <a:pt x="460" y="298"/>
                </a:lnTo>
                <a:lnTo>
                  <a:pt x="460" y="640"/>
                </a:lnTo>
                <a:lnTo>
                  <a:pt x="460" y="655"/>
                </a:lnTo>
                <a:lnTo>
                  <a:pt x="460" y="877"/>
                </a:lnTo>
                <a:lnTo>
                  <a:pt x="446" y="877"/>
                </a:lnTo>
                <a:lnTo>
                  <a:pt x="446" y="907"/>
                </a:lnTo>
                <a:lnTo>
                  <a:pt x="446" y="833"/>
                </a:lnTo>
                <a:lnTo>
                  <a:pt x="431" y="818"/>
                </a:lnTo>
                <a:lnTo>
                  <a:pt x="431" y="803"/>
                </a:lnTo>
                <a:lnTo>
                  <a:pt x="431" y="833"/>
                </a:lnTo>
                <a:lnTo>
                  <a:pt x="416" y="862"/>
                </a:lnTo>
                <a:lnTo>
                  <a:pt x="416" y="848"/>
                </a:lnTo>
                <a:lnTo>
                  <a:pt x="401" y="818"/>
                </a:lnTo>
                <a:lnTo>
                  <a:pt x="401" y="833"/>
                </a:lnTo>
                <a:lnTo>
                  <a:pt x="386" y="862"/>
                </a:lnTo>
                <a:lnTo>
                  <a:pt x="386" y="833"/>
                </a:lnTo>
                <a:lnTo>
                  <a:pt x="371" y="818"/>
                </a:lnTo>
                <a:lnTo>
                  <a:pt x="356" y="848"/>
                </a:lnTo>
                <a:lnTo>
                  <a:pt x="327" y="818"/>
                </a:lnTo>
                <a:lnTo>
                  <a:pt x="327" y="848"/>
                </a:lnTo>
                <a:lnTo>
                  <a:pt x="297" y="833"/>
                </a:lnTo>
                <a:lnTo>
                  <a:pt x="282" y="848"/>
                </a:lnTo>
                <a:lnTo>
                  <a:pt x="267" y="833"/>
                </a:lnTo>
                <a:lnTo>
                  <a:pt x="252" y="848"/>
                </a:lnTo>
                <a:lnTo>
                  <a:pt x="238" y="833"/>
                </a:lnTo>
                <a:lnTo>
                  <a:pt x="223" y="848"/>
                </a:lnTo>
                <a:lnTo>
                  <a:pt x="193" y="714"/>
                </a:lnTo>
                <a:lnTo>
                  <a:pt x="149" y="565"/>
                </a:lnTo>
                <a:lnTo>
                  <a:pt x="119" y="432"/>
                </a:lnTo>
                <a:lnTo>
                  <a:pt x="104" y="372"/>
                </a:lnTo>
                <a:lnTo>
                  <a:pt x="74" y="298"/>
                </a:lnTo>
                <a:lnTo>
                  <a:pt x="59" y="268"/>
                </a:lnTo>
                <a:lnTo>
                  <a:pt x="59" y="239"/>
                </a:lnTo>
                <a:lnTo>
                  <a:pt x="45" y="209"/>
                </a:lnTo>
                <a:lnTo>
                  <a:pt x="45" y="179"/>
                </a:lnTo>
                <a:lnTo>
                  <a:pt x="30" y="164"/>
                </a:lnTo>
                <a:lnTo>
                  <a:pt x="30" y="194"/>
                </a:lnTo>
                <a:lnTo>
                  <a:pt x="30" y="150"/>
                </a:lnTo>
                <a:lnTo>
                  <a:pt x="15" y="135"/>
                </a:lnTo>
                <a:lnTo>
                  <a:pt x="19" y="78"/>
                </a:lnTo>
                <a:lnTo>
                  <a:pt x="1" y="0"/>
                </a:lnTo>
                <a:lnTo>
                  <a:pt x="0" y="31"/>
                </a:lnTo>
                <a:lnTo>
                  <a:pt x="0" y="179"/>
                </a:lnTo>
                <a:lnTo>
                  <a:pt x="0" y="194"/>
                </a:lnTo>
                <a:lnTo>
                  <a:pt x="0" y="447"/>
                </a:lnTo>
              </a:path>
            </a:pathLst>
          </a:custGeom>
          <a:noFill/>
          <a:ln w="23813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2" name="Line 394"/>
          <p:cNvSpPr>
            <a:spLocks noChangeShapeType="1"/>
          </p:cNvSpPr>
          <p:nvPr/>
        </p:nvSpPr>
        <p:spPr bwMode="auto">
          <a:xfrm flipH="1">
            <a:off x="4225925" y="40195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3" name="Line 395"/>
          <p:cNvSpPr>
            <a:spLocks noChangeShapeType="1"/>
          </p:cNvSpPr>
          <p:nvPr/>
        </p:nvSpPr>
        <p:spPr bwMode="auto">
          <a:xfrm flipH="1">
            <a:off x="4225925" y="42545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4" name="Line 396"/>
          <p:cNvSpPr>
            <a:spLocks noChangeShapeType="1"/>
          </p:cNvSpPr>
          <p:nvPr/>
        </p:nvSpPr>
        <p:spPr bwMode="auto">
          <a:xfrm flipH="1">
            <a:off x="4225925" y="40894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5" name="Line 397"/>
          <p:cNvSpPr>
            <a:spLocks noChangeShapeType="1"/>
          </p:cNvSpPr>
          <p:nvPr/>
        </p:nvSpPr>
        <p:spPr bwMode="auto">
          <a:xfrm flipH="1">
            <a:off x="4225925" y="41846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6" name="Line 398"/>
          <p:cNvSpPr>
            <a:spLocks noChangeShapeType="1"/>
          </p:cNvSpPr>
          <p:nvPr/>
        </p:nvSpPr>
        <p:spPr bwMode="auto">
          <a:xfrm flipH="1">
            <a:off x="4225925" y="43497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7" name="Line 399"/>
          <p:cNvSpPr>
            <a:spLocks noChangeShapeType="1"/>
          </p:cNvSpPr>
          <p:nvPr/>
        </p:nvSpPr>
        <p:spPr bwMode="auto">
          <a:xfrm flipH="1">
            <a:off x="4225925" y="44196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8" name="Line 400"/>
          <p:cNvSpPr>
            <a:spLocks noChangeShapeType="1"/>
          </p:cNvSpPr>
          <p:nvPr/>
        </p:nvSpPr>
        <p:spPr bwMode="auto">
          <a:xfrm flipH="1">
            <a:off x="4225925" y="45148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29" name="Line 401"/>
          <p:cNvSpPr>
            <a:spLocks noChangeShapeType="1"/>
          </p:cNvSpPr>
          <p:nvPr/>
        </p:nvSpPr>
        <p:spPr bwMode="auto">
          <a:xfrm flipH="1">
            <a:off x="4225925" y="45847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0" name="Line 402"/>
          <p:cNvSpPr>
            <a:spLocks noChangeShapeType="1"/>
          </p:cNvSpPr>
          <p:nvPr/>
        </p:nvSpPr>
        <p:spPr bwMode="auto">
          <a:xfrm flipH="1">
            <a:off x="4225925" y="46799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1" name="Line 403"/>
          <p:cNvSpPr>
            <a:spLocks noChangeShapeType="1"/>
          </p:cNvSpPr>
          <p:nvPr/>
        </p:nvSpPr>
        <p:spPr bwMode="auto">
          <a:xfrm flipH="1">
            <a:off x="4225925" y="47498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2" name="Line 404"/>
          <p:cNvSpPr>
            <a:spLocks noChangeShapeType="1"/>
          </p:cNvSpPr>
          <p:nvPr/>
        </p:nvSpPr>
        <p:spPr bwMode="auto">
          <a:xfrm flipH="1">
            <a:off x="4225925" y="48450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3" name="Line 405"/>
          <p:cNvSpPr>
            <a:spLocks noChangeShapeType="1"/>
          </p:cNvSpPr>
          <p:nvPr/>
        </p:nvSpPr>
        <p:spPr bwMode="auto">
          <a:xfrm flipH="1">
            <a:off x="4225925" y="49149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4" name="Line 406"/>
          <p:cNvSpPr>
            <a:spLocks noChangeShapeType="1"/>
          </p:cNvSpPr>
          <p:nvPr/>
        </p:nvSpPr>
        <p:spPr bwMode="auto">
          <a:xfrm flipH="1">
            <a:off x="4225925" y="50101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5" name="Line 407"/>
          <p:cNvSpPr>
            <a:spLocks noChangeShapeType="1"/>
          </p:cNvSpPr>
          <p:nvPr/>
        </p:nvSpPr>
        <p:spPr bwMode="auto">
          <a:xfrm flipH="1">
            <a:off x="4225925" y="508000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6" name="Line 408"/>
          <p:cNvSpPr>
            <a:spLocks noChangeShapeType="1"/>
          </p:cNvSpPr>
          <p:nvPr/>
        </p:nvSpPr>
        <p:spPr bwMode="auto">
          <a:xfrm flipH="1">
            <a:off x="4225925" y="51752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7" name="Line 409"/>
          <p:cNvSpPr>
            <a:spLocks noChangeShapeType="1"/>
          </p:cNvSpPr>
          <p:nvPr/>
        </p:nvSpPr>
        <p:spPr bwMode="auto">
          <a:xfrm flipH="1">
            <a:off x="4225925" y="524668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8" name="Line 410"/>
          <p:cNvSpPr>
            <a:spLocks noChangeShapeType="1"/>
          </p:cNvSpPr>
          <p:nvPr/>
        </p:nvSpPr>
        <p:spPr bwMode="auto">
          <a:xfrm flipH="1">
            <a:off x="4225925" y="531653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39" name="Line 411"/>
          <p:cNvSpPr>
            <a:spLocks noChangeShapeType="1"/>
          </p:cNvSpPr>
          <p:nvPr/>
        </p:nvSpPr>
        <p:spPr bwMode="auto">
          <a:xfrm flipH="1">
            <a:off x="4225925" y="541178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0" name="Line 412"/>
          <p:cNvSpPr>
            <a:spLocks noChangeShapeType="1"/>
          </p:cNvSpPr>
          <p:nvPr/>
        </p:nvSpPr>
        <p:spPr bwMode="auto">
          <a:xfrm flipH="1">
            <a:off x="4225925" y="557688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1" name="Line 413"/>
          <p:cNvSpPr>
            <a:spLocks noChangeShapeType="1"/>
          </p:cNvSpPr>
          <p:nvPr/>
        </p:nvSpPr>
        <p:spPr bwMode="auto">
          <a:xfrm flipH="1">
            <a:off x="4225925" y="5670550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3" name="Line 415"/>
          <p:cNvSpPr>
            <a:spLocks noChangeShapeType="1"/>
          </p:cNvSpPr>
          <p:nvPr/>
        </p:nvSpPr>
        <p:spPr bwMode="auto">
          <a:xfrm flipH="1">
            <a:off x="4225925" y="574198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4" name="Line 416"/>
          <p:cNvSpPr>
            <a:spLocks noChangeShapeType="1"/>
          </p:cNvSpPr>
          <p:nvPr/>
        </p:nvSpPr>
        <p:spPr bwMode="auto">
          <a:xfrm flipH="1">
            <a:off x="4225925" y="5811838"/>
            <a:ext cx="460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5" name="Line 417"/>
          <p:cNvSpPr>
            <a:spLocks noChangeShapeType="1"/>
          </p:cNvSpPr>
          <p:nvPr/>
        </p:nvSpPr>
        <p:spPr bwMode="auto">
          <a:xfrm>
            <a:off x="1089025" y="5505450"/>
            <a:ext cx="31829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47" name="AutoShape 419"/>
          <p:cNvSpPr>
            <a:spLocks noChangeArrowheads="1"/>
          </p:cNvSpPr>
          <p:nvPr/>
        </p:nvSpPr>
        <p:spPr bwMode="auto">
          <a:xfrm>
            <a:off x="4427538" y="4938713"/>
            <a:ext cx="431800" cy="214312"/>
          </a:xfrm>
          <a:prstGeom prst="rightArrow">
            <a:avLst>
              <a:gd name="adj1" fmla="val 50000"/>
              <a:gd name="adj2" fmla="val 5037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8149" name="Line 421"/>
          <p:cNvSpPr>
            <a:spLocks noChangeShapeType="1"/>
          </p:cNvSpPr>
          <p:nvPr/>
        </p:nvSpPr>
        <p:spPr bwMode="auto">
          <a:xfrm>
            <a:off x="6659563" y="4497388"/>
            <a:ext cx="384175" cy="1038225"/>
          </a:xfrm>
          <a:prstGeom prst="line">
            <a:avLst/>
          </a:prstGeom>
          <a:noFill/>
          <a:ln w="2857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50" name="Line 422"/>
          <p:cNvSpPr>
            <a:spLocks noChangeShapeType="1"/>
          </p:cNvSpPr>
          <p:nvPr/>
        </p:nvSpPr>
        <p:spPr bwMode="auto">
          <a:xfrm>
            <a:off x="6294438" y="5535613"/>
            <a:ext cx="365125" cy="3175"/>
          </a:xfrm>
          <a:prstGeom prst="line">
            <a:avLst/>
          </a:prstGeom>
          <a:noFill/>
          <a:ln w="28575">
            <a:solidFill>
              <a:srgbClr val="00A8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51" name="Rectangle 423"/>
          <p:cNvSpPr>
            <a:spLocks noChangeArrowheads="1"/>
          </p:cNvSpPr>
          <p:nvPr/>
        </p:nvSpPr>
        <p:spPr bwMode="auto">
          <a:xfrm>
            <a:off x="6135688" y="5780088"/>
            <a:ext cx="2000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–</a:t>
            </a:r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</a:p>
        </p:txBody>
      </p:sp>
      <p:sp>
        <p:nvSpPr>
          <p:cNvPr id="1098152" name="Rectangle 424"/>
          <p:cNvSpPr>
            <a:spLocks noChangeArrowheads="1"/>
          </p:cNvSpPr>
          <p:nvPr/>
        </p:nvSpPr>
        <p:spPr bwMode="auto">
          <a:xfrm>
            <a:off x="5891213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53" name="Rectangle 425"/>
          <p:cNvSpPr>
            <a:spLocks noChangeArrowheads="1"/>
          </p:cNvSpPr>
          <p:nvPr/>
        </p:nvSpPr>
        <p:spPr bwMode="auto">
          <a:xfrm>
            <a:off x="5719763" y="5792788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–2</a:t>
            </a:r>
          </a:p>
        </p:txBody>
      </p:sp>
      <p:sp>
        <p:nvSpPr>
          <p:cNvPr id="1098154" name="Rectangle 426"/>
          <p:cNvSpPr>
            <a:spLocks noChangeArrowheads="1"/>
          </p:cNvSpPr>
          <p:nvPr/>
        </p:nvSpPr>
        <p:spPr bwMode="auto">
          <a:xfrm>
            <a:off x="5526088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55" name="Rectangle 427"/>
          <p:cNvSpPr>
            <a:spLocks noChangeArrowheads="1"/>
          </p:cNvSpPr>
          <p:nvPr/>
        </p:nvSpPr>
        <p:spPr bwMode="auto">
          <a:xfrm>
            <a:off x="5354638" y="5792788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–3</a:t>
            </a:r>
          </a:p>
        </p:txBody>
      </p:sp>
      <p:sp>
        <p:nvSpPr>
          <p:cNvPr id="1098156" name="Rectangle 428"/>
          <p:cNvSpPr>
            <a:spLocks noChangeArrowheads="1"/>
          </p:cNvSpPr>
          <p:nvPr/>
        </p:nvSpPr>
        <p:spPr bwMode="auto">
          <a:xfrm>
            <a:off x="5114925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57" name="Rectangle 429"/>
          <p:cNvSpPr>
            <a:spLocks noChangeArrowheads="1"/>
          </p:cNvSpPr>
          <p:nvPr/>
        </p:nvSpPr>
        <p:spPr bwMode="auto">
          <a:xfrm>
            <a:off x="4932363" y="5792788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–4</a:t>
            </a:r>
            <a:endParaRPr lang="en-US" altLang="zh-TW" sz="1500"/>
          </a:p>
        </p:txBody>
      </p:sp>
      <p:sp>
        <p:nvSpPr>
          <p:cNvPr id="1098158" name="Rectangle 430"/>
          <p:cNvSpPr>
            <a:spLocks noChangeArrowheads="1"/>
          </p:cNvSpPr>
          <p:nvPr/>
        </p:nvSpPr>
        <p:spPr bwMode="auto">
          <a:xfrm>
            <a:off x="6967538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59" name="Rectangle 431"/>
          <p:cNvSpPr>
            <a:spLocks noChangeArrowheads="1"/>
          </p:cNvSpPr>
          <p:nvPr/>
        </p:nvSpPr>
        <p:spPr bwMode="auto">
          <a:xfrm>
            <a:off x="7407275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60" name="Rectangle 432"/>
          <p:cNvSpPr>
            <a:spLocks noChangeArrowheads="1"/>
          </p:cNvSpPr>
          <p:nvPr/>
        </p:nvSpPr>
        <p:spPr bwMode="auto">
          <a:xfrm>
            <a:off x="7332663" y="5792788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2</a:t>
            </a:r>
            <a:endParaRPr lang="en-US" altLang="zh-TW" sz="1500"/>
          </a:p>
        </p:txBody>
      </p:sp>
      <p:sp>
        <p:nvSpPr>
          <p:cNvPr id="1098161" name="Rectangle 433"/>
          <p:cNvSpPr>
            <a:spLocks noChangeArrowheads="1"/>
          </p:cNvSpPr>
          <p:nvPr/>
        </p:nvSpPr>
        <p:spPr bwMode="auto">
          <a:xfrm>
            <a:off x="7793038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62" name="Rectangle 434"/>
          <p:cNvSpPr>
            <a:spLocks noChangeArrowheads="1"/>
          </p:cNvSpPr>
          <p:nvPr/>
        </p:nvSpPr>
        <p:spPr bwMode="auto">
          <a:xfrm>
            <a:off x="7715250" y="5792788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3</a:t>
            </a:r>
            <a:endParaRPr lang="en-US" altLang="zh-TW" sz="1500"/>
          </a:p>
        </p:txBody>
      </p:sp>
      <p:sp>
        <p:nvSpPr>
          <p:cNvPr id="1098163" name="Rectangle 435"/>
          <p:cNvSpPr>
            <a:spLocks noChangeArrowheads="1"/>
          </p:cNvSpPr>
          <p:nvPr/>
        </p:nvSpPr>
        <p:spPr bwMode="auto">
          <a:xfrm>
            <a:off x="8177213" y="5792788"/>
            <a:ext cx="1047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sz="1500" i="1">
              <a:latin typeface="Symbol" pitchFamily="18" charset="2"/>
            </a:endParaRPr>
          </a:p>
        </p:txBody>
      </p:sp>
      <p:sp>
        <p:nvSpPr>
          <p:cNvPr id="1098164" name="Rectangle 436"/>
          <p:cNvSpPr>
            <a:spLocks noChangeArrowheads="1"/>
          </p:cNvSpPr>
          <p:nvPr/>
        </p:nvSpPr>
        <p:spPr bwMode="auto">
          <a:xfrm>
            <a:off x="8099425" y="5792788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500">
                <a:solidFill>
                  <a:srgbClr val="000000"/>
                </a:solidFill>
              </a:rPr>
              <a:t>4</a:t>
            </a:r>
            <a:endParaRPr lang="en-US" altLang="zh-TW" sz="1500"/>
          </a:p>
        </p:txBody>
      </p:sp>
      <p:sp>
        <p:nvSpPr>
          <p:cNvPr id="1098165" name="Rectangle 437"/>
          <p:cNvSpPr>
            <a:spLocks noChangeArrowheads="1"/>
          </p:cNvSpPr>
          <p:nvPr/>
        </p:nvSpPr>
        <p:spPr bwMode="auto">
          <a:xfrm>
            <a:off x="8459788" y="5208588"/>
            <a:ext cx="101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098166" name="Rectangle 438"/>
          <p:cNvSpPr>
            <a:spLocks noChangeArrowheads="1"/>
          </p:cNvSpPr>
          <p:nvPr/>
        </p:nvSpPr>
        <p:spPr bwMode="auto">
          <a:xfrm>
            <a:off x="6467475" y="4170363"/>
            <a:ext cx="1254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altLang="zh-TW" i="1">
              <a:latin typeface="Symbol" pitchFamily="18" charset="2"/>
            </a:endParaRPr>
          </a:p>
        </p:txBody>
      </p:sp>
      <p:sp>
        <p:nvSpPr>
          <p:cNvPr id="1098167" name="Rectangle 439"/>
          <p:cNvSpPr>
            <a:spLocks noChangeArrowheads="1"/>
          </p:cNvSpPr>
          <p:nvPr/>
        </p:nvSpPr>
        <p:spPr bwMode="auto">
          <a:xfrm>
            <a:off x="6443663" y="3644900"/>
            <a:ext cx="10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098168" name="Line 440"/>
          <p:cNvSpPr>
            <a:spLocks noChangeShapeType="1"/>
          </p:cNvSpPr>
          <p:nvPr/>
        </p:nvSpPr>
        <p:spPr bwMode="auto">
          <a:xfrm>
            <a:off x="4932363" y="5535613"/>
            <a:ext cx="593725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69" name="Line 441"/>
          <p:cNvSpPr>
            <a:spLocks noChangeShapeType="1"/>
          </p:cNvSpPr>
          <p:nvPr/>
        </p:nvSpPr>
        <p:spPr bwMode="auto">
          <a:xfrm>
            <a:off x="7427913" y="5535613"/>
            <a:ext cx="382587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0" name="Line 442"/>
          <p:cNvSpPr>
            <a:spLocks noChangeShapeType="1"/>
          </p:cNvSpPr>
          <p:nvPr/>
        </p:nvSpPr>
        <p:spPr bwMode="auto">
          <a:xfrm flipH="1">
            <a:off x="8177213" y="5537200"/>
            <a:ext cx="28257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2" name="Line 444"/>
          <p:cNvSpPr>
            <a:spLocks noChangeShapeType="1"/>
          </p:cNvSpPr>
          <p:nvPr/>
        </p:nvSpPr>
        <p:spPr bwMode="auto">
          <a:xfrm>
            <a:off x="8177213" y="5424488"/>
            <a:ext cx="0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3" name="Line 445"/>
          <p:cNvSpPr>
            <a:spLocks noChangeShapeType="1"/>
          </p:cNvSpPr>
          <p:nvPr/>
        </p:nvSpPr>
        <p:spPr bwMode="auto">
          <a:xfrm>
            <a:off x="7793038" y="5424488"/>
            <a:ext cx="1587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4" name="Line 446"/>
          <p:cNvSpPr>
            <a:spLocks noChangeShapeType="1"/>
          </p:cNvSpPr>
          <p:nvPr/>
        </p:nvSpPr>
        <p:spPr bwMode="auto">
          <a:xfrm>
            <a:off x="7427913" y="5424488"/>
            <a:ext cx="1587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5" name="Line 447"/>
          <p:cNvSpPr>
            <a:spLocks noChangeShapeType="1"/>
          </p:cNvSpPr>
          <p:nvPr/>
        </p:nvSpPr>
        <p:spPr bwMode="auto">
          <a:xfrm>
            <a:off x="7043738" y="5424488"/>
            <a:ext cx="1587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6" name="Line 448"/>
          <p:cNvSpPr>
            <a:spLocks noChangeShapeType="1"/>
          </p:cNvSpPr>
          <p:nvPr/>
        </p:nvSpPr>
        <p:spPr bwMode="auto">
          <a:xfrm>
            <a:off x="6659563" y="3848100"/>
            <a:ext cx="0" cy="21224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7" name="Line 449"/>
          <p:cNvSpPr>
            <a:spLocks noChangeShapeType="1"/>
          </p:cNvSpPr>
          <p:nvPr/>
        </p:nvSpPr>
        <p:spPr bwMode="auto">
          <a:xfrm>
            <a:off x="6294438" y="5424488"/>
            <a:ext cx="1587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8" name="Line 450"/>
          <p:cNvSpPr>
            <a:spLocks noChangeShapeType="1"/>
          </p:cNvSpPr>
          <p:nvPr/>
        </p:nvSpPr>
        <p:spPr bwMode="auto">
          <a:xfrm>
            <a:off x="5911850" y="5424488"/>
            <a:ext cx="1588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79" name="Line 451"/>
          <p:cNvSpPr>
            <a:spLocks noChangeShapeType="1"/>
          </p:cNvSpPr>
          <p:nvPr/>
        </p:nvSpPr>
        <p:spPr bwMode="auto">
          <a:xfrm>
            <a:off x="5526088" y="5424488"/>
            <a:ext cx="1587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0" name="Line 452"/>
          <p:cNvSpPr>
            <a:spLocks noChangeShapeType="1"/>
          </p:cNvSpPr>
          <p:nvPr/>
        </p:nvSpPr>
        <p:spPr bwMode="auto">
          <a:xfrm>
            <a:off x="5162550" y="5424488"/>
            <a:ext cx="1588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1" name="Line 453"/>
          <p:cNvSpPr>
            <a:spLocks noChangeShapeType="1"/>
          </p:cNvSpPr>
          <p:nvPr/>
        </p:nvSpPr>
        <p:spPr bwMode="auto">
          <a:xfrm>
            <a:off x="6621463" y="4497388"/>
            <a:ext cx="95250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2" name="Line 454"/>
          <p:cNvSpPr>
            <a:spLocks noChangeShapeType="1"/>
          </p:cNvSpPr>
          <p:nvPr/>
        </p:nvSpPr>
        <p:spPr bwMode="auto">
          <a:xfrm>
            <a:off x="5911850" y="5535613"/>
            <a:ext cx="382588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4" name="Line 456"/>
          <p:cNvSpPr>
            <a:spLocks noChangeShapeType="1"/>
          </p:cNvSpPr>
          <p:nvPr/>
        </p:nvSpPr>
        <p:spPr bwMode="auto">
          <a:xfrm>
            <a:off x="6659563" y="5535613"/>
            <a:ext cx="384175" cy="31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5" name="Line 457"/>
          <p:cNvSpPr>
            <a:spLocks noChangeShapeType="1"/>
          </p:cNvSpPr>
          <p:nvPr/>
        </p:nvSpPr>
        <p:spPr bwMode="auto">
          <a:xfrm flipH="1" flipV="1">
            <a:off x="5872163" y="4389438"/>
            <a:ext cx="384175" cy="10906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6" name="Line 458"/>
          <p:cNvSpPr>
            <a:spLocks noChangeShapeType="1"/>
          </p:cNvSpPr>
          <p:nvPr/>
        </p:nvSpPr>
        <p:spPr bwMode="auto">
          <a:xfrm flipH="1" flipV="1">
            <a:off x="5122863" y="4389438"/>
            <a:ext cx="385762" cy="10906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7" name="Line 459"/>
          <p:cNvSpPr>
            <a:spLocks noChangeShapeType="1"/>
          </p:cNvSpPr>
          <p:nvPr/>
        </p:nvSpPr>
        <p:spPr bwMode="auto">
          <a:xfrm>
            <a:off x="5526088" y="5535613"/>
            <a:ext cx="385762" cy="3175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8" name="Line 460"/>
          <p:cNvSpPr>
            <a:spLocks noChangeShapeType="1"/>
          </p:cNvSpPr>
          <p:nvPr/>
        </p:nvSpPr>
        <p:spPr bwMode="auto">
          <a:xfrm>
            <a:off x="7043738" y="5535613"/>
            <a:ext cx="384175" cy="3175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89" name="Line 461"/>
          <p:cNvSpPr>
            <a:spLocks noChangeShapeType="1"/>
          </p:cNvSpPr>
          <p:nvPr/>
        </p:nvSpPr>
        <p:spPr bwMode="auto">
          <a:xfrm flipH="1" flipV="1">
            <a:off x="7389813" y="4389438"/>
            <a:ext cx="384175" cy="10906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90" name="Line 462"/>
          <p:cNvSpPr>
            <a:spLocks noChangeShapeType="1"/>
          </p:cNvSpPr>
          <p:nvPr/>
        </p:nvSpPr>
        <p:spPr bwMode="auto">
          <a:xfrm>
            <a:off x="7810500" y="5535613"/>
            <a:ext cx="366713" cy="3175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8192" name="Oval 464"/>
          <p:cNvSpPr>
            <a:spLocks noChangeArrowheads="1"/>
          </p:cNvSpPr>
          <p:nvPr/>
        </p:nvSpPr>
        <p:spPr bwMode="auto">
          <a:xfrm>
            <a:off x="5130800" y="4951413"/>
            <a:ext cx="61913" cy="1762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8193" name="Oval 465"/>
          <p:cNvSpPr>
            <a:spLocks noChangeArrowheads="1"/>
          </p:cNvSpPr>
          <p:nvPr/>
        </p:nvSpPr>
        <p:spPr bwMode="auto">
          <a:xfrm>
            <a:off x="5886450" y="4957763"/>
            <a:ext cx="61913" cy="1762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8194" name="Oval 466"/>
          <p:cNvSpPr>
            <a:spLocks noChangeArrowheads="1"/>
          </p:cNvSpPr>
          <p:nvPr/>
        </p:nvSpPr>
        <p:spPr bwMode="auto">
          <a:xfrm>
            <a:off x="6626225" y="4967288"/>
            <a:ext cx="61913" cy="1762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8195" name="Oval 467"/>
          <p:cNvSpPr>
            <a:spLocks noChangeArrowheads="1"/>
          </p:cNvSpPr>
          <p:nvPr/>
        </p:nvSpPr>
        <p:spPr bwMode="auto">
          <a:xfrm>
            <a:off x="7397750" y="4967288"/>
            <a:ext cx="61913" cy="1762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8196" name="Oval 468"/>
          <p:cNvSpPr>
            <a:spLocks noChangeArrowheads="1"/>
          </p:cNvSpPr>
          <p:nvPr/>
        </p:nvSpPr>
        <p:spPr bwMode="auto">
          <a:xfrm>
            <a:off x="8145463" y="4967288"/>
            <a:ext cx="61912" cy="1762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839021"/>
              </p:ext>
            </p:extLst>
          </p:nvPr>
        </p:nvGraphicFramePr>
        <p:xfrm>
          <a:off x="1997224" y="2708920"/>
          <a:ext cx="4663008" cy="708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2" name="方程式" r:id="rId3" imgW="2590560" imgH="393480" progId="Equation.3">
                  <p:embed/>
                </p:oleObj>
              </mc:Choice>
              <mc:Fallback>
                <p:oleObj name="方程式" r:id="rId3" imgW="25905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7224" y="2708920"/>
                        <a:ext cx="4663008" cy="708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534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Sequence of Partial Sums (2/2)</a:t>
            </a:r>
            <a:endParaRPr lang="zh-TW" altLang="en-US"/>
          </a:p>
        </p:txBody>
      </p:sp>
      <p:sp>
        <p:nvSpPr>
          <p:cNvPr id="1120264" name="Rectangle 8"/>
          <p:cNvSpPr>
            <a:spLocks noChangeArrowheads="1"/>
          </p:cNvSpPr>
          <p:nvPr/>
        </p:nvSpPr>
        <p:spPr bwMode="auto">
          <a:xfrm>
            <a:off x="4149725" y="3044825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20265" name="Rectangle 9"/>
          <p:cNvSpPr>
            <a:spLocks noChangeArrowheads="1"/>
          </p:cNvSpPr>
          <p:nvPr/>
        </p:nvSpPr>
        <p:spPr bwMode="auto">
          <a:xfrm>
            <a:off x="1476375" y="20589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266" name="Rectangle 10"/>
          <p:cNvSpPr>
            <a:spLocks noChangeArrowheads="1"/>
          </p:cNvSpPr>
          <p:nvPr/>
        </p:nvSpPr>
        <p:spPr bwMode="auto">
          <a:xfrm>
            <a:off x="2822575" y="168116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20267" name="Rectangle 11"/>
          <p:cNvSpPr>
            <a:spLocks noChangeArrowheads="1"/>
          </p:cNvSpPr>
          <p:nvPr/>
        </p:nvSpPr>
        <p:spPr bwMode="auto">
          <a:xfrm>
            <a:off x="1476375" y="24003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268" name="Rectangle 12"/>
          <p:cNvSpPr>
            <a:spLocks noChangeArrowheads="1"/>
          </p:cNvSpPr>
          <p:nvPr/>
        </p:nvSpPr>
        <p:spPr bwMode="auto">
          <a:xfrm>
            <a:off x="1476375" y="272256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269" name="Rectangle 13"/>
          <p:cNvSpPr>
            <a:spLocks noChangeArrowheads="1"/>
          </p:cNvSpPr>
          <p:nvPr/>
        </p:nvSpPr>
        <p:spPr bwMode="auto">
          <a:xfrm>
            <a:off x="1476375" y="30448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270" name="Rectangle 14"/>
          <p:cNvSpPr>
            <a:spLocks noChangeArrowheads="1"/>
          </p:cNvSpPr>
          <p:nvPr/>
        </p:nvSpPr>
        <p:spPr bwMode="auto">
          <a:xfrm>
            <a:off x="1571625" y="34813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271" name="Rectangle 15"/>
          <p:cNvSpPr>
            <a:spLocks noChangeArrowheads="1"/>
          </p:cNvSpPr>
          <p:nvPr/>
        </p:nvSpPr>
        <p:spPr bwMode="auto">
          <a:xfrm>
            <a:off x="1646238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272" name="Rectangle 16"/>
          <p:cNvSpPr>
            <a:spLocks noChangeArrowheads="1"/>
          </p:cNvSpPr>
          <p:nvPr/>
        </p:nvSpPr>
        <p:spPr bwMode="auto">
          <a:xfrm>
            <a:off x="1951038" y="34813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273" name="Rectangle 17"/>
          <p:cNvSpPr>
            <a:spLocks noChangeArrowheads="1"/>
          </p:cNvSpPr>
          <p:nvPr/>
        </p:nvSpPr>
        <p:spPr bwMode="auto">
          <a:xfrm>
            <a:off x="2044700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274" name="Rectangle 18"/>
          <p:cNvSpPr>
            <a:spLocks noChangeArrowheads="1"/>
          </p:cNvSpPr>
          <p:nvPr/>
        </p:nvSpPr>
        <p:spPr bwMode="auto">
          <a:xfrm>
            <a:off x="2347913" y="34813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275" name="Rectangle 19"/>
          <p:cNvSpPr>
            <a:spLocks noChangeArrowheads="1"/>
          </p:cNvSpPr>
          <p:nvPr/>
        </p:nvSpPr>
        <p:spPr bwMode="auto">
          <a:xfrm>
            <a:off x="2424113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276" name="Rectangle 20"/>
          <p:cNvSpPr>
            <a:spLocks noChangeArrowheads="1"/>
          </p:cNvSpPr>
          <p:nvPr/>
        </p:nvSpPr>
        <p:spPr bwMode="auto">
          <a:xfrm>
            <a:off x="2803525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277" name="Rectangle 21"/>
          <p:cNvSpPr>
            <a:spLocks noChangeArrowheads="1"/>
          </p:cNvSpPr>
          <p:nvPr/>
        </p:nvSpPr>
        <p:spPr bwMode="auto">
          <a:xfrm>
            <a:off x="3201988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278" name="Rectangle 22"/>
          <p:cNvSpPr>
            <a:spLocks noChangeArrowheads="1"/>
          </p:cNvSpPr>
          <p:nvPr/>
        </p:nvSpPr>
        <p:spPr bwMode="auto">
          <a:xfrm>
            <a:off x="3579813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279" name="Rectangle 23"/>
          <p:cNvSpPr>
            <a:spLocks noChangeArrowheads="1"/>
          </p:cNvSpPr>
          <p:nvPr/>
        </p:nvSpPr>
        <p:spPr bwMode="auto">
          <a:xfrm>
            <a:off x="3959225" y="348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290" name="Freeform 34"/>
          <p:cNvSpPr>
            <a:spLocks/>
          </p:cNvSpPr>
          <p:nvPr/>
        </p:nvSpPr>
        <p:spPr bwMode="auto">
          <a:xfrm>
            <a:off x="1571625" y="1908175"/>
            <a:ext cx="2559050" cy="1592263"/>
          </a:xfrm>
          <a:custGeom>
            <a:avLst/>
            <a:gdLst>
              <a:gd name="T0" fmla="*/ 0 w 1612"/>
              <a:gd name="T1" fmla="*/ 0 h 1003"/>
              <a:gd name="T2" fmla="*/ 1612 w 1612"/>
              <a:gd name="T3" fmla="*/ 0 h 1003"/>
              <a:gd name="T4" fmla="*/ 1612 w 1612"/>
              <a:gd name="T5" fmla="*/ 1003 h 1003"/>
              <a:gd name="T6" fmla="*/ 0 w 1612"/>
              <a:gd name="T7" fmla="*/ 1003 h 1003"/>
              <a:gd name="T8" fmla="*/ 0 w 1612"/>
              <a:gd name="T9" fmla="*/ 0 h 1003"/>
              <a:gd name="T10" fmla="*/ 0 w 1612"/>
              <a:gd name="T11" fmla="*/ 0 h 1003"/>
              <a:gd name="T12" fmla="*/ 0 w 1612"/>
              <a:gd name="T13" fmla="*/ 0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2" h="1003">
                <a:moveTo>
                  <a:pt x="0" y="0"/>
                </a:moveTo>
                <a:lnTo>
                  <a:pt x="1612" y="0"/>
                </a:lnTo>
                <a:lnTo>
                  <a:pt x="1612" y="1003"/>
                </a:lnTo>
                <a:lnTo>
                  <a:pt x="0" y="100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0291" name="Freeform 35"/>
          <p:cNvSpPr>
            <a:spLocks/>
          </p:cNvSpPr>
          <p:nvPr/>
        </p:nvSpPr>
        <p:spPr bwMode="auto">
          <a:xfrm>
            <a:off x="1571625" y="1908175"/>
            <a:ext cx="2559050" cy="1592263"/>
          </a:xfrm>
          <a:custGeom>
            <a:avLst/>
            <a:gdLst>
              <a:gd name="T0" fmla="*/ 0 w 135"/>
              <a:gd name="T1" fmla="*/ 0 h 84"/>
              <a:gd name="T2" fmla="*/ 135 w 135"/>
              <a:gd name="T3" fmla="*/ 0 h 84"/>
              <a:gd name="T4" fmla="*/ 135 w 135"/>
              <a:gd name="T5" fmla="*/ 84 h 84"/>
              <a:gd name="T6" fmla="*/ 0 w 135"/>
              <a:gd name="T7" fmla="*/ 84 h 84"/>
              <a:gd name="T8" fmla="*/ 0 w 135"/>
              <a:gd name="T9" fmla="*/ 0 h 84"/>
              <a:gd name="T10" fmla="*/ 0 w 135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84">
                <a:moveTo>
                  <a:pt x="0" y="0"/>
                </a:moveTo>
                <a:lnTo>
                  <a:pt x="135" y="0"/>
                </a:lnTo>
                <a:lnTo>
                  <a:pt x="135" y="84"/>
                </a:lnTo>
                <a:lnTo>
                  <a:pt x="0" y="8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2" name="Line 36"/>
          <p:cNvSpPr>
            <a:spLocks noChangeShapeType="1"/>
          </p:cNvSpPr>
          <p:nvPr/>
        </p:nvSpPr>
        <p:spPr bwMode="auto">
          <a:xfrm flipV="1">
            <a:off x="2860675" y="1927225"/>
            <a:ext cx="1588" cy="15732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3" name="Line 37"/>
          <p:cNvSpPr>
            <a:spLocks noChangeShapeType="1"/>
          </p:cNvSpPr>
          <p:nvPr/>
        </p:nvSpPr>
        <p:spPr bwMode="auto">
          <a:xfrm>
            <a:off x="1571625" y="3159125"/>
            <a:ext cx="255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4" name="Line 38"/>
          <p:cNvSpPr>
            <a:spLocks noChangeShapeType="1"/>
          </p:cNvSpPr>
          <p:nvPr/>
        </p:nvSpPr>
        <p:spPr bwMode="auto">
          <a:xfrm>
            <a:off x="1571625" y="217328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5" name="Line 39"/>
          <p:cNvSpPr>
            <a:spLocks noChangeShapeType="1"/>
          </p:cNvSpPr>
          <p:nvPr/>
        </p:nvSpPr>
        <p:spPr bwMode="auto">
          <a:xfrm>
            <a:off x="1571625" y="27622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6" name="Line 40"/>
          <p:cNvSpPr>
            <a:spLocks noChangeShapeType="1"/>
          </p:cNvSpPr>
          <p:nvPr/>
        </p:nvSpPr>
        <p:spPr bwMode="auto">
          <a:xfrm>
            <a:off x="1571625" y="270510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7" name="Line 41"/>
          <p:cNvSpPr>
            <a:spLocks noChangeShapeType="1"/>
          </p:cNvSpPr>
          <p:nvPr/>
        </p:nvSpPr>
        <p:spPr bwMode="auto">
          <a:xfrm>
            <a:off x="1571625" y="26479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8" name="Line 42"/>
          <p:cNvSpPr>
            <a:spLocks noChangeShapeType="1"/>
          </p:cNvSpPr>
          <p:nvPr/>
        </p:nvSpPr>
        <p:spPr bwMode="auto">
          <a:xfrm>
            <a:off x="1571625" y="25717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299" name="Line 43"/>
          <p:cNvSpPr>
            <a:spLocks noChangeShapeType="1"/>
          </p:cNvSpPr>
          <p:nvPr/>
        </p:nvSpPr>
        <p:spPr bwMode="auto">
          <a:xfrm>
            <a:off x="1571625" y="249555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0" name="Line 44"/>
          <p:cNvSpPr>
            <a:spLocks noChangeShapeType="1"/>
          </p:cNvSpPr>
          <p:nvPr/>
        </p:nvSpPr>
        <p:spPr bwMode="auto">
          <a:xfrm>
            <a:off x="1571625" y="24399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1" name="Line 45"/>
          <p:cNvSpPr>
            <a:spLocks noChangeShapeType="1"/>
          </p:cNvSpPr>
          <p:nvPr/>
        </p:nvSpPr>
        <p:spPr bwMode="auto">
          <a:xfrm>
            <a:off x="1571625" y="23828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2" name="Line 46"/>
          <p:cNvSpPr>
            <a:spLocks noChangeShapeType="1"/>
          </p:cNvSpPr>
          <p:nvPr/>
        </p:nvSpPr>
        <p:spPr bwMode="auto">
          <a:xfrm>
            <a:off x="1571625" y="23066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3" name="Line 47"/>
          <p:cNvSpPr>
            <a:spLocks noChangeShapeType="1"/>
          </p:cNvSpPr>
          <p:nvPr/>
        </p:nvSpPr>
        <p:spPr bwMode="auto">
          <a:xfrm>
            <a:off x="1571625" y="22494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4" name="Line 48"/>
          <p:cNvSpPr>
            <a:spLocks noChangeShapeType="1"/>
          </p:cNvSpPr>
          <p:nvPr/>
        </p:nvSpPr>
        <p:spPr bwMode="auto">
          <a:xfrm>
            <a:off x="1571625" y="21177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5" name="Line 49"/>
          <p:cNvSpPr>
            <a:spLocks noChangeShapeType="1"/>
          </p:cNvSpPr>
          <p:nvPr/>
        </p:nvSpPr>
        <p:spPr bwMode="auto">
          <a:xfrm>
            <a:off x="1571625" y="20415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6" name="Line 50"/>
          <p:cNvSpPr>
            <a:spLocks noChangeShapeType="1"/>
          </p:cNvSpPr>
          <p:nvPr/>
        </p:nvSpPr>
        <p:spPr bwMode="auto">
          <a:xfrm>
            <a:off x="1571625" y="19843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7" name="Line 51"/>
          <p:cNvSpPr>
            <a:spLocks noChangeShapeType="1"/>
          </p:cNvSpPr>
          <p:nvPr/>
        </p:nvSpPr>
        <p:spPr bwMode="auto">
          <a:xfrm>
            <a:off x="1571625" y="31019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8" name="Line 52"/>
          <p:cNvSpPr>
            <a:spLocks noChangeShapeType="1"/>
          </p:cNvSpPr>
          <p:nvPr/>
        </p:nvSpPr>
        <p:spPr bwMode="auto">
          <a:xfrm>
            <a:off x="1571625" y="30464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09" name="Line 53"/>
          <p:cNvSpPr>
            <a:spLocks noChangeShapeType="1"/>
          </p:cNvSpPr>
          <p:nvPr/>
        </p:nvSpPr>
        <p:spPr bwMode="auto">
          <a:xfrm>
            <a:off x="1571625" y="29702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0" name="Line 54"/>
          <p:cNvSpPr>
            <a:spLocks noChangeShapeType="1"/>
          </p:cNvSpPr>
          <p:nvPr/>
        </p:nvSpPr>
        <p:spPr bwMode="auto">
          <a:xfrm>
            <a:off x="1571625" y="291306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1" name="Line 55"/>
          <p:cNvSpPr>
            <a:spLocks noChangeShapeType="1"/>
          </p:cNvSpPr>
          <p:nvPr/>
        </p:nvSpPr>
        <p:spPr bwMode="auto">
          <a:xfrm>
            <a:off x="1571625" y="2836863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2" name="Line 56"/>
          <p:cNvSpPr>
            <a:spLocks noChangeShapeType="1"/>
          </p:cNvSpPr>
          <p:nvPr/>
        </p:nvSpPr>
        <p:spPr bwMode="auto">
          <a:xfrm>
            <a:off x="1571625" y="34242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3" name="Line 57"/>
          <p:cNvSpPr>
            <a:spLocks noChangeShapeType="1"/>
          </p:cNvSpPr>
          <p:nvPr/>
        </p:nvSpPr>
        <p:spPr bwMode="auto">
          <a:xfrm>
            <a:off x="1571625" y="33686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4" name="Line 58"/>
          <p:cNvSpPr>
            <a:spLocks noChangeShapeType="1"/>
          </p:cNvSpPr>
          <p:nvPr/>
        </p:nvSpPr>
        <p:spPr bwMode="auto">
          <a:xfrm>
            <a:off x="1571625" y="33115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5" name="Line 59"/>
          <p:cNvSpPr>
            <a:spLocks noChangeShapeType="1"/>
          </p:cNvSpPr>
          <p:nvPr/>
        </p:nvSpPr>
        <p:spPr bwMode="auto">
          <a:xfrm>
            <a:off x="1571625" y="32353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6" name="Line 60"/>
          <p:cNvSpPr>
            <a:spLocks noChangeShapeType="1"/>
          </p:cNvSpPr>
          <p:nvPr/>
        </p:nvSpPr>
        <p:spPr bwMode="auto">
          <a:xfrm flipH="1">
            <a:off x="4073525" y="2173288"/>
            <a:ext cx="571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7" name="Line 61"/>
          <p:cNvSpPr>
            <a:spLocks noChangeShapeType="1"/>
          </p:cNvSpPr>
          <p:nvPr/>
        </p:nvSpPr>
        <p:spPr bwMode="auto">
          <a:xfrm flipH="1">
            <a:off x="4092575" y="276225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8" name="Line 62"/>
          <p:cNvSpPr>
            <a:spLocks noChangeShapeType="1"/>
          </p:cNvSpPr>
          <p:nvPr/>
        </p:nvSpPr>
        <p:spPr bwMode="auto">
          <a:xfrm flipH="1">
            <a:off x="4092575" y="270510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19" name="Line 63"/>
          <p:cNvSpPr>
            <a:spLocks noChangeShapeType="1"/>
          </p:cNvSpPr>
          <p:nvPr/>
        </p:nvSpPr>
        <p:spPr bwMode="auto">
          <a:xfrm flipH="1">
            <a:off x="4092575" y="264795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0" name="Line 64"/>
          <p:cNvSpPr>
            <a:spLocks noChangeShapeType="1"/>
          </p:cNvSpPr>
          <p:nvPr/>
        </p:nvSpPr>
        <p:spPr bwMode="auto">
          <a:xfrm flipH="1">
            <a:off x="4092575" y="257175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1" name="Line 65"/>
          <p:cNvSpPr>
            <a:spLocks noChangeShapeType="1"/>
          </p:cNvSpPr>
          <p:nvPr/>
        </p:nvSpPr>
        <p:spPr bwMode="auto">
          <a:xfrm flipH="1">
            <a:off x="4073525" y="2495550"/>
            <a:ext cx="571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2" name="Line 66"/>
          <p:cNvSpPr>
            <a:spLocks noChangeShapeType="1"/>
          </p:cNvSpPr>
          <p:nvPr/>
        </p:nvSpPr>
        <p:spPr bwMode="auto">
          <a:xfrm flipH="1">
            <a:off x="4092575" y="243998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3" name="Line 67"/>
          <p:cNvSpPr>
            <a:spLocks noChangeShapeType="1"/>
          </p:cNvSpPr>
          <p:nvPr/>
        </p:nvSpPr>
        <p:spPr bwMode="auto">
          <a:xfrm flipH="1">
            <a:off x="4092575" y="238283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4" name="Line 68"/>
          <p:cNvSpPr>
            <a:spLocks noChangeShapeType="1"/>
          </p:cNvSpPr>
          <p:nvPr/>
        </p:nvSpPr>
        <p:spPr bwMode="auto">
          <a:xfrm flipH="1">
            <a:off x="4092575" y="230663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5" name="Line 69"/>
          <p:cNvSpPr>
            <a:spLocks noChangeShapeType="1"/>
          </p:cNvSpPr>
          <p:nvPr/>
        </p:nvSpPr>
        <p:spPr bwMode="auto">
          <a:xfrm flipH="1">
            <a:off x="4092575" y="224948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6" name="Line 70"/>
          <p:cNvSpPr>
            <a:spLocks noChangeShapeType="1"/>
          </p:cNvSpPr>
          <p:nvPr/>
        </p:nvSpPr>
        <p:spPr bwMode="auto">
          <a:xfrm flipH="1">
            <a:off x="4092575" y="21177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7" name="Line 71"/>
          <p:cNvSpPr>
            <a:spLocks noChangeShapeType="1"/>
          </p:cNvSpPr>
          <p:nvPr/>
        </p:nvSpPr>
        <p:spPr bwMode="auto">
          <a:xfrm flipH="1">
            <a:off x="4092575" y="20415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8" name="Line 72"/>
          <p:cNvSpPr>
            <a:spLocks noChangeShapeType="1"/>
          </p:cNvSpPr>
          <p:nvPr/>
        </p:nvSpPr>
        <p:spPr bwMode="auto">
          <a:xfrm flipH="1">
            <a:off x="4092575" y="198437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29" name="Line 73"/>
          <p:cNvSpPr>
            <a:spLocks noChangeShapeType="1"/>
          </p:cNvSpPr>
          <p:nvPr/>
        </p:nvSpPr>
        <p:spPr bwMode="auto">
          <a:xfrm flipH="1">
            <a:off x="4092575" y="310197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0" name="Line 74"/>
          <p:cNvSpPr>
            <a:spLocks noChangeShapeType="1"/>
          </p:cNvSpPr>
          <p:nvPr/>
        </p:nvSpPr>
        <p:spPr bwMode="auto">
          <a:xfrm flipH="1">
            <a:off x="4092575" y="3046413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1" name="Line 75"/>
          <p:cNvSpPr>
            <a:spLocks noChangeShapeType="1"/>
          </p:cNvSpPr>
          <p:nvPr/>
        </p:nvSpPr>
        <p:spPr bwMode="auto">
          <a:xfrm flipH="1">
            <a:off x="4092575" y="2970213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2" name="Line 76"/>
          <p:cNvSpPr>
            <a:spLocks noChangeShapeType="1"/>
          </p:cNvSpPr>
          <p:nvPr/>
        </p:nvSpPr>
        <p:spPr bwMode="auto">
          <a:xfrm flipH="1">
            <a:off x="4092575" y="2913063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3" name="Line 77"/>
          <p:cNvSpPr>
            <a:spLocks noChangeShapeType="1"/>
          </p:cNvSpPr>
          <p:nvPr/>
        </p:nvSpPr>
        <p:spPr bwMode="auto">
          <a:xfrm flipH="1">
            <a:off x="4073525" y="2836863"/>
            <a:ext cx="571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4" name="Line 78"/>
          <p:cNvSpPr>
            <a:spLocks noChangeShapeType="1"/>
          </p:cNvSpPr>
          <p:nvPr/>
        </p:nvSpPr>
        <p:spPr bwMode="auto">
          <a:xfrm flipH="1">
            <a:off x="4092575" y="342423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5" name="Line 79"/>
          <p:cNvSpPr>
            <a:spLocks noChangeShapeType="1"/>
          </p:cNvSpPr>
          <p:nvPr/>
        </p:nvSpPr>
        <p:spPr bwMode="auto">
          <a:xfrm flipH="1">
            <a:off x="4092575" y="336867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6" name="Line 80"/>
          <p:cNvSpPr>
            <a:spLocks noChangeShapeType="1"/>
          </p:cNvSpPr>
          <p:nvPr/>
        </p:nvSpPr>
        <p:spPr bwMode="auto">
          <a:xfrm flipH="1">
            <a:off x="4092575" y="33115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7" name="Line 81"/>
          <p:cNvSpPr>
            <a:spLocks noChangeShapeType="1"/>
          </p:cNvSpPr>
          <p:nvPr/>
        </p:nvSpPr>
        <p:spPr bwMode="auto">
          <a:xfrm flipH="1">
            <a:off x="4092575" y="32353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8" name="Line 82"/>
          <p:cNvSpPr>
            <a:spLocks noChangeShapeType="1"/>
          </p:cNvSpPr>
          <p:nvPr/>
        </p:nvSpPr>
        <p:spPr bwMode="auto">
          <a:xfrm flipV="1">
            <a:off x="1684338" y="3443288"/>
            <a:ext cx="1587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39" name="Line 83"/>
          <p:cNvSpPr>
            <a:spLocks noChangeShapeType="1"/>
          </p:cNvSpPr>
          <p:nvPr/>
        </p:nvSpPr>
        <p:spPr bwMode="auto">
          <a:xfrm flipV="1">
            <a:off x="16097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0" name="Line 84"/>
          <p:cNvSpPr>
            <a:spLocks noChangeShapeType="1"/>
          </p:cNvSpPr>
          <p:nvPr/>
        </p:nvSpPr>
        <p:spPr bwMode="auto">
          <a:xfrm flipV="1">
            <a:off x="17605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1" name="Line 85"/>
          <p:cNvSpPr>
            <a:spLocks noChangeShapeType="1"/>
          </p:cNvSpPr>
          <p:nvPr/>
        </p:nvSpPr>
        <p:spPr bwMode="auto">
          <a:xfrm flipV="1">
            <a:off x="18367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2" name="Line 86"/>
          <p:cNvSpPr>
            <a:spLocks noChangeShapeType="1"/>
          </p:cNvSpPr>
          <p:nvPr/>
        </p:nvSpPr>
        <p:spPr bwMode="auto">
          <a:xfrm flipV="1">
            <a:off x="19129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3" name="Line 87"/>
          <p:cNvSpPr>
            <a:spLocks noChangeShapeType="1"/>
          </p:cNvSpPr>
          <p:nvPr/>
        </p:nvSpPr>
        <p:spPr bwMode="auto">
          <a:xfrm flipV="1">
            <a:off x="198755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4" name="Line 88"/>
          <p:cNvSpPr>
            <a:spLocks noChangeShapeType="1"/>
          </p:cNvSpPr>
          <p:nvPr/>
        </p:nvSpPr>
        <p:spPr bwMode="auto">
          <a:xfrm flipV="1">
            <a:off x="2063750" y="3443288"/>
            <a:ext cx="1588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5" name="Line 89"/>
          <p:cNvSpPr>
            <a:spLocks noChangeShapeType="1"/>
          </p:cNvSpPr>
          <p:nvPr/>
        </p:nvSpPr>
        <p:spPr bwMode="auto">
          <a:xfrm flipV="1">
            <a:off x="215900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6" name="Line 90"/>
          <p:cNvSpPr>
            <a:spLocks noChangeShapeType="1"/>
          </p:cNvSpPr>
          <p:nvPr/>
        </p:nvSpPr>
        <p:spPr bwMode="auto">
          <a:xfrm flipV="1">
            <a:off x="223520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7" name="Line 91"/>
          <p:cNvSpPr>
            <a:spLocks noChangeShapeType="1"/>
          </p:cNvSpPr>
          <p:nvPr/>
        </p:nvSpPr>
        <p:spPr bwMode="auto">
          <a:xfrm flipV="1">
            <a:off x="23098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8" name="Line 92"/>
          <p:cNvSpPr>
            <a:spLocks noChangeShapeType="1"/>
          </p:cNvSpPr>
          <p:nvPr/>
        </p:nvSpPr>
        <p:spPr bwMode="auto">
          <a:xfrm flipV="1">
            <a:off x="23860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49" name="Line 93"/>
          <p:cNvSpPr>
            <a:spLocks noChangeShapeType="1"/>
          </p:cNvSpPr>
          <p:nvPr/>
        </p:nvSpPr>
        <p:spPr bwMode="auto">
          <a:xfrm flipV="1">
            <a:off x="2462213" y="3443288"/>
            <a:ext cx="1587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0" name="Line 94"/>
          <p:cNvSpPr>
            <a:spLocks noChangeShapeType="1"/>
          </p:cNvSpPr>
          <p:nvPr/>
        </p:nvSpPr>
        <p:spPr bwMode="auto">
          <a:xfrm flipV="1">
            <a:off x="25384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1" name="Line 95"/>
          <p:cNvSpPr>
            <a:spLocks noChangeShapeType="1"/>
          </p:cNvSpPr>
          <p:nvPr/>
        </p:nvSpPr>
        <p:spPr bwMode="auto">
          <a:xfrm flipV="1">
            <a:off x="26130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2" name="Line 96"/>
          <p:cNvSpPr>
            <a:spLocks noChangeShapeType="1"/>
          </p:cNvSpPr>
          <p:nvPr/>
        </p:nvSpPr>
        <p:spPr bwMode="auto">
          <a:xfrm flipV="1">
            <a:off x="26892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3" name="Line 97"/>
          <p:cNvSpPr>
            <a:spLocks noChangeShapeType="1"/>
          </p:cNvSpPr>
          <p:nvPr/>
        </p:nvSpPr>
        <p:spPr bwMode="auto">
          <a:xfrm flipV="1">
            <a:off x="27654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4" name="Line 98"/>
          <p:cNvSpPr>
            <a:spLocks noChangeShapeType="1"/>
          </p:cNvSpPr>
          <p:nvPr/>
        </p:nvSpPr>
        <p:spPr bwMode="auto">
          <a:xfrm flipV="1">
            <a:off x="293528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5" name="Line 99"/>
          <p:cNvSpPr>
            <a:spLocks noChangeShapeType="1"/>
          </p:cNvSpPr>
          <p:nvPr/>
        </p:nvSpPr>
        <p:spPr bwMode="auto">
          <a:xfrm flipV="1">
            <a:off x="29924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6" name="Line 100"/>
          <p:cNvSpPr>
            <a:spLocks noChangeShapeType="1"/>
          </p:cNvSpPr>
          <p:nvPr/>
        </p:nvSpPr>
        <p:spPr bwMode="auto">
          <a:xfrm flipV="1">
            <a:off x="30686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7" name="Line 101"/>
          <p:cNvSpPr>
            <a:spLocks noChangeShapeType="1"/>
          </p:cNvSpPr>
          <p:nvPr/>
        </p:nvSpPr>
        <p:spPr bwMode="auto">
          <a:xfrm flipV="1">
            <a:off x="3144838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8" name="Line 102"/>
          <p:cNvSpPr>
            <a:spLocks noChangeShapeType="1"/>
          </p:cNvSpPr>
          <p:nvPr/>
        </p:nvSpPr>
        <p:spPr bwMode="auto">
          <a:xfrm flipV="1">
            <a:off x="3238500" y="3443288"/>
            <a:ext cx="1588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59" name="Line 103"/>
          <p:cNvSpPr>
            <a:spLocks noChangeShapeType="1"/>
          </p:cNvSpPr>
          <p:nvPr/>
        </p:nvSpPr>
        <p:spPr bwMode="auto">
          <a:xfrm flipV="1">
            <a:off x="331470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0" name="Line 104"/>
          <p:cNvSpPr>
            <a:spLocks noChangeShapeType="1"/>
          </p:cNvSpPr>
          <p:nvPr/>
        </p:nvSpPr>
        <p:spPr bwMode="auto">
          <a:xfrm flipV="1">
            <a:off x="339090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1" name="Line 105"/>
          <p:cNvSpPr>
            <a:spLocks noChangeShapeType="1"/>
          </p:cNvSpPr>
          <p:nvPr/>
        </p:nvSpPr>
        <p:spPr bwMode="auto">
          <a:xfrm flipV="1">
            <a:off x="3467100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2" name="Line 106"/>
          <p:cNvSpPr>
            <a:spLocks noChangeShapeType="1"/>
          </p:cNvSpPr>
          <p:nvPr/>
        </p:nvSpPr>
        <p:spPr bwMode="auto">
          <a:xfrm flipV="1">
            <a:off x="35417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3" name="Line 107"/>
          <p:cNvSpPr>
            <a:spLocks noChangeShapeType="1"/>
          </p:cNvSpPr>
          <p:nvPr/>
        </p:nvSpPr>
        <p:spPr bwMode="auto">
          <a:xfrm flipV="1">
            <a:off x="3617913" y="3443288"/>
            <a:ext cx="1587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4" name="Line 108"/>
          <p:cNvSpPr>
            <a:spLocks noChangeShapeType="1"/>
          </p:cNvSpPr>
          <p:nvPr/>
        </p:nvSpPr>
        <p:spPr bwMode="auto">
          <a:xfrm flipV="1">
            <a:off x="36941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5" name="Line 109"/>
          <p:cNvSpPr>
            <a:spLocks noChangeShapeType="1"/>
          </p:cNvSpPr>
          <p:nvPr/>
        </p:nvSpPr>
        <p:spPr bwMode="auto">
          <a:xfrm flipV="1">
            <a:off x="37703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6" name="Line 110"/>
          <p:cNvSpPr>
            <a:spLocks noChangeShapeType="1"/>
          </p:cNvSpPr>
          <p:nvPr/>
        </p:nvSpPr>
        <p:spPr bwMode="auto">
          <a:xfrm flipV="1">
            <a:off x="3846513" y="3462338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7" name="Line 111"/>
          <p:cNvSpPr>
            <a:spLocks noChangeShapeType="1"/>
          </p:cNvSpPr>
          <p:nvPr/>
        </p:nvSpPr>
        <p:spPr bwMode="auto">
          <a:xfrm flipV="1">
            <a:off x="39211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8" name="Line 112"/>
          <p:cNvSpPr>
            <a:spLocks noChangeShapeType="1"/>
          </p:cNvSpPr>
          <p:nvPr/>
        </p:nvSpPr>
        <p:spPr bwMode="auto">
          <a:xfrm flipV="1">
            <a:off x="3997325" y="3443288"/>
            <a:ext cx="1588" cy="57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69" name="Line 113"/>
          <p:cNvSpPr>
            <a:spLocks noChangeShapeType="1"/>
          </p:cNvSpPr>
          <p:nvPr/>
        </p:nvSpPr>
        <p:spPr bwMode="auto">
          <a:xfrm flipV="1">
            <a:off x="4073525" y="3462338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0" name="Line 114"/>
          <p:cNvSpPr>
            <a:spLocks noChangeShapeType="1"/>
          </p:cNvSpPr>
          <p:nvPr/>
        </p:nvSpPr>
        <p:spPr bwMode="auto">
          <a:xfrm>
            <a:off x="1684338" y="19272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1" name="Line 115"/>
          <p:cNvSpPr>
            <a:spLocks noChangeShapeType="1"/>
          </p:cNvSpPr>
          <p:nvPr/>
        </p:nvSpPr>
        <p:spPr bwMode="auto">
          <a:xfrm>
            <a:off x="16097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2" name="Line 116"/>
          <p:cNvSpPr>
            <a:spLocks noChangeShapeType="1"/>
          </p:cNvSpPr>
          <p:nvPr/>
        </p:nvSpPr>
        <p:spPr bwMode="auto">
          <a:xfrm>
            <a:off x="17605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3" name="Line 117"/>
          <p:cNvSpPr>
            <a:spLocks noChangeShapeType="1"/>
          </p:cNvSpPr>
          <p:nvPr/>
        </p:nvSpPr>
        <p:spPr bwMode="auto">
          <a:xfrm>
            <a:off x="18367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4" name="Line 118"/>
          <p:cNvSpPr>
            <a:spLocks noChangeShapeType="1"/>
          </p:cNvSpPr>
          <p:nvPr/>
        </p:nvSpPr>
        <p:spPr bwMode="auto">
          <a:xfrm>
            <a:off x="19129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5" name="Line 119"/>
          <p:cNvSpPr>
            <a:spLocks noChangeShapeType="1"/>
          </p:cNvSpPr>
          <p:nvPr/>
        </p:nvSpPr>
        <p:spPr bwMode="auto">
          <a:xfrm>
            <a:off x="198755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6" name="Line 120"/>
          <p:cNvSpPr>
            <a:spLocks noChangeShapeType="1"/>
          </p:cNvSpPr>
          <p:nvPr/>
        </p:nvSpPr>
        <p:spPr bwMode="auto">
          <a:xfrm>
            <a:off x="2063750" y="19272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7" name="Line 121"/>
          <p:cNvSpPr>
            <a:spLocks noChangeShapeType="1"/>
          </p:cNvSpPr>
          <p:nvPr/>
        </p:nvSpPr>
        <p:spPr bwMode="auto">
          <a:xfrm>
            <a:off x="215900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8" name="Line 122"/>
          <p:cNvSpPr>
            <a:spLocks noChangeShapeType="1"/>
          </p:cNvSpPr>
          <p:nvPr/>
        </p:nvSpPr>
        <p:spPr bwMode="auto">
          <a:xfrm>
            <a:off x="223520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79" name="Line 123"/>
          <p:cNvSpPr>
            <a:spLocks noChangeShapeType="1"/>
          </p:cNvSpPr>
          <p:nvPr/>
        </p:nvSpPr>
        <p:spPr bwMode="auto">
          <a:xfrm>
            <a:off x="23098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0" name="Line 124"/>
          <p:cNvSpPr>
            <a:spLocks noChangeShapeType="1"/>
          </p:cNvSpPr>
          <p:nvPr/>
        </p:nvSpPr>
        <p:spPr bwMode="auto">
          <a:xfrm>
            <a:off x="23860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1" name="Line 125"/>
          <p:cNvSpPr>
            <a:spLocks noChangeShapeType="1"/>
          </p:cNvSpPr>
          <p:nvPr/>
        </p:nvSpPr>
        <p:spPr bwMode="auto">
          <a:xfrm>
            <a:off x="2462213" y="19272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2" name="Line 126"/>
          <p:cNvSpPr>
            <a:spLocks noChangeShapeType="1"/>
          </p:cNvSpPr>
          <p:nvPr/>
        </p:nvSpPr>
        <p:spPr bwMode="auto">
          <a:xfrm>
            <a:off x="25384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3" name="Line 127"/>
          <p:cNvSpPr>
            <a:spLocks noChangeShapeType="1"/>
          </p:cNvSpPr>
          <p:nvPr/>
        </p:nvSpPr>
        <p:spPr bwMode="auto">
          <a:xfrm>
            <a:off x="26130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4" name="Line 128"/>
          <p:cNvSpPr>
            <a:spLocks noChangeShapeType="1"/>
          </p:cNvSpPr>
          <p:nvPr/>
        </p:nvSpPr>
        <p:spPr bwMode="auto">
          <a:xfrm>
            <a:off x="26892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5" name="Line 129"/>
          <p:cNvSpPr>
            <a:spLocks noChangeShapeType="1"/>
          </p:cNvSpPr>
          <p:nvPr/>
        </p:nvSpPr>
        <p:spPr bwMode="auto">
          <a:xfrm>
            <a:off x="27654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6" name="Line 130"/>
          <p:cNvSpPr>
            <a:spLocks noChangeShapeType="1"/>
          </p:cNvSpPr>
          <p:nvPr/>
        </p:nvSpPr>
        <p:spPr bwMode="auto">
          <a:xfrm>
            <a:off x="293528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7" name="Line 131"/>
          <p:cNvSpPr>
            <a:spLocks noChangeShapeType="1"/>
          </p:cNvSpPr>
          <p:nvPr/>
        </p:nvSpPr>
        <p:spPr bwMode="auto">
          <a:xfrm>
            <a:off x="29924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8" name="Line 132"/>
          <p:cNvSpPr>
            <a:spLocks noChangeShapeType="1"/>
          </p:cNvSpPr>
          <p:nvPr/>
        </p:nvSpPr>
        <p:spPr bwMode="auto">
          <a:xfrm>
            <a:off x="30686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89" name="Line 133"/>
          <p:cNvSpPr>
            <a:spLocks noChangeShapeType="1"/>
          </p:cNvSpPr>
          <p:nvPr/>
        </p:nvSpPr>
        <p:spPr bwMode="auto">
          <a:xfrm>
            <a:off x="3144838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0" name="Line 134"/>
          <p:cNvSpPr>
            <a:spLocks noChangeShapeType="1"/>
          </p:cNvSpPr>
          <p:nvPr/>
        </p:nvSpPr>
        <p:spPr bwMode="auto">
          <a:xfrm>
            <a:off x="3238500" y="19272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1" name="Line 135"/>
          <p:cNvSpPr>
            <a:spLocks noChangeShapeType="1"/>
          </p:cNvSpPr>
          <p:nvPr/>
        </p:nvSpPr>
        <p:spPr bwMode="auto">
          <a:xfrm>
            <a:off x="331470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2" name="Line 136"/>
          <p:cNvSpPr>
            <a:spLocks noChangeShapeType="1"/>
          </p:cNvSpPr>
          <p:nvPr/>
        </p:nvSpPr>
        <p:spPr bwMode="auto">
          <a:xfrm>
            <a:off x="339090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3" name="Line 137"/>
          <p:cNvSpPr>
            <a:spLocks noChangeShapeType="1"/>
          </p:cNvSpPr>
          <p:nvPr/>
        </p:nvSpPr>
        <p:spPr bwMode="auto">
          <a:xfrm>
            <a:off x="3467100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4" name="Line 138"/>
          <p:cNvSpPr>
            <a:spLocks noChangeShapeType="1"/>
          </p:cNvSpPr>
          <p:nvPr/>
        </p:nvSpPr>
        <p:spPr bwMode="auto">
          <a:xfrm>
            <a:off x="35417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5" name="Line 139"/>
          <p:cNvSpPr>
            <a:spLocks noChangeShapeType="1"/>
          </p:cNvSpPr>
          <p:nvPr/>
        </p:nvSpPr>
        <p:spPr bwMode="auto">
          <a:xfrm>
            <a:off x="3617913" y="19272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6" name="Line 140"/>
          <p:cNvSpPr>
            <a:spLocks noChangeShapeType="1"/>
          </p:cNvSpPr>
          <p:nvPr/>
        </p:nvSpPr>
        <p:spPr bwMode="auto">
          <a:xfrm>
            <a:off x="36941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7" name="Line 141"/>
          <p:cNvSpPr>
            <a:spLocks noChangeShapeType="1"/>
          </p:cNvSpPr>
          <p:nvPr/>
        </p:nvSpPr>
        <p:spPr bwMode="auto">
          <a:xfrm>
            <a:off x="37703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8" name="Line 142"/>
          <p:cNvSpPr>
            <a:spLocks noChangeShapeType="1"/>
          </p:cNvSpPr>
          <p:nvPr/>
        </p:nvSpPr>
        <p:spPr bwMode="auto">
          <a:xfrm>
            <a:off x="3846513" y="192722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399" name="Line 143"/>
          <p:cNvSpPr>
            <a:spLocks noChangeShapeType="1"/>
          </p:cNvSpPr>
          <p:nvPr/>
        </p:nvSpPr>
        <p:spPr bwMode="auto">
          <a:xfrm>
            <a:off x="39211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00" name="Line 144"/>
          <p:cNvSpPr>
            <a:spLocks noChangeShapeType="1"/>
          </p:cNvSpPr>
          <p:nvPr/>
        </p:nvSpPr>
        <p:spPr bwMode="auto">
          <a:xfrm>
            <a:off x="3997325" y="19272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01" name="Line 145"/>
          <p:cNvSpPr>
            <a:spLocks noChangeShapeType="1"/>
          </p:cNvSpPr>
          <p:nvPr/>
        </p:nvSpPr>
        <p:spPr bwMode="auto">
          <a:xfrm>
            <a:off x="4073525" y="192722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02" name="Freeform 146"/>
          <p:cNvSpPr>
            <a:spLocks/>
          </p:cNvSpPr>
          <p:nvPr/>
        </p:nvSpPr>
        <p:spPr bwMode="auto">
          <a:xfrm>
            <a:off x="1628775" y="2363788"/>
            <a:ext cx="2425700" cy="890587"/>
          </a:xfrm>
          <a:custGeom>
            <a:avLst/>
            <a:gdLst>
              <a:gd name="T0" fmla="*/ 0 w 1528"/>
              <a:gd name="T1" fmla="*/ 477 h 561"/>
              <a:gd name="T2" fmla="*/ 48 w 1528"/>
              <a:gd name="T3" fmla="*/ 477 h 561"/>
              <a:gd name="T4" fmla="*/ 107 w 1528"/>
              <a:gd name="T5" fmla="*/ 466 h 561"/>
              <a:gd name="T6" fmla="*/ 147 w 1528"/>
              <a:gd name="T7" fmla="*/ 467 h 561"/>
              <a:gd name="T8" fmla="*/ 189 w 1528"/>
              <a:gd name="T9" fmla="*/ 476 h 561"/>
              <a:gd name="T10" fmla="*/ 275 w 1528"/>
              <a:gd name="T11" fmla="*/ 501 h 561"/>
              <a:gd name="T12" fmla="*/ 310 w 1528"/>
              <a:gd name="T13" fmla="*/ 525 h 561"/>
              <a:gd name="T14" fmla="*/ 346 w 1528"/>
              <a:gd name="T15" fmla="*/ 537 h 561"/>
              <a:gd name="T16" fmla="*/ 370 w 1528"/>
              <a:gd name="T17" fmla="*/ 549 h 561"/>
              <a:gd name="T18" fmla="*/ 406 w 1528"/>
              <a:gd name="T19" fmla="*/ 561 h 561"/>
              <a:gd name="T20" fmla="*/ 418 w 1528"/>
              <a:gd name="T21" fmla="*/ 561 h 561"/>
              <a:gd name="T22" fmla="*/ 430 w 1528"/>
              <a:gd name="T23" fmla="*/ 561 h 561"/>
              <a:gd name="T24" fmla="*/ 454 w 1528"/>
              <a:gd name="T25" fmla="*/ 561 h 561"/>
              <a:gd name="T26" fmla="*/ 478 w 1528"/>
              <a:gd name="T27" fmla="*/ 561 h 561"/>
              <a:gd name="T28" fmla="*/ 525 w 1528"/>
              <a:gd name="T29" fmla="*/ 537 h 561"/>
              <a:gd name="T30" fmla="*/ 585 w 1528"/>
              <a:gd name="T31" fmla="*/ 489 h 561"/>
              <a:gd name="T32" fmla="*/ 645 w 1528"/>
              <a:gd name="T33" fmla="*/ 406 h 561"/>
              <a:gd name="T34" fmla="*/ 680 w 1528"/>
              <a:gd name="T35" fmla="*/ 346 h 561"/>
              <a:gd name="T36" fmla="*/ 774 w 1528"/>
              <a:gd name="T37" fmla="*/ 197 h 561"/>
              <a:gd name="T38" fmla="*/ 836 w 1528"/>
              <a:gd name="T39" fmla="*/ 95 h 561"/>
              <a:gd name="T40" fmla="*/ 883 w 1528"/>
              <a:gd name="T41" fmla="*/ 48 h 561"/>
              <a:gd name="T42" fmla="*/ 931 w 1528"/>
              <a:gd name="T43" fmla="*/ 12 h 561"/>
              <a:gd name="T44" fmla="*/ 979 w 1528"/>
              <a:gd name="T45" fmla="*/ 0 h 561"/>
              <a:gd name="T46" fmla="*/ 991 w 1528"/>
              <a:gd name="T47" fmla="*/ 0 h 561"/>
              <a:gd name="T48" fmla="*/ 1003 w 1528"/>
              <a:gd name="T49" fmla="*/ 0 h 561"/>
              <a:gd name="T50" fmla="*/ 1026 w 1528"/>
              <a:gd name="T51" fmla="*/ 5 h 561"/>
              <a:gd name="T52" fmla="*/ 1047 w 1528"/>
              <a:gd name="T53" fmla="*/ 17 h 561"/>
              <a:gd name="T54" fmla="*/ 1062 w 1528"/>
              <a:gd name="T55" fmla="*/ 36 h 561"/>
              <a:gd name="T56" fmla="*/ 1086 w 1528"/>
              <a:gd name="T57" fmla="*/ 60 h 561"/>
              <a:gd name="T58" fmla="*/ 1110 w 1528"/>
              <a:gd name="T59" fmla="*/ 95 h 561"/>
              <a:gd name="T60" fmla="*/ 1203 w 1528"/>
              <a:gd name="T61" fmla="*/ 221 h 561"/>
              <a:gd name="T62" fmla="*/ 1269 w 1528"/>
              <a:gd name="T63" fmla="*/ 311 h 561"/>
              <a:gd name="T64" fmla="*/ 1313 w 1528"/>
              <a:gd name="T65" fmla="*/ 370 h 561"/>
              <a:gd name="T66" fmla="*/ 1337 w 1528"/>
              <a:gd name="T67" fmla="*/ 394 h 561"/>
              <a:gd name="T68" fmla="*/ 1361 w 1528"/>
              <a:gd name="T69" fmla="*/ 418 h 561"/>
              <a:gd name="T70" fmla="*/ 1397 w 1528"/>
              <a:gd name="T71" fmla="*/ 442 h 561"/>
              <a:gd name="T72" fmla="*/ 1456 w 1528"/>
              <a:gd name="T73" fmla="*/ 466 h 561"/>
              <a:gd name="T74" fmla="*/ 1528 w 1528"/>
              <a:gd name="T75" fmla="*/ 477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8" h="561">
                <a:moveTo>
                  <a:pt x="0" y="477"/>
                </a:moveTo>
                <a:lnTo>
                  <a:pt x="48" y="477"/>
                </a:lnTo>
                <a:lnTo>
                  <a:pt x="107" y="466"/>
                </a:lnTo>
                <a:lnTo>
                  <a:pt x="147" y="467"/>
                </a:lnTo>
                <a:lnTo>
                  <a:pt x="189" y="476"/>
                </a:lnTo>
                <a:lnTo>
                  <a:pt x="275" y="501"/>
                </a:lnTo>
                <a:lnTo>
                  <a:pt x="310" y="525"/>
                </a:lnTo>
                <a:lnTo>
                  <a:pt x="346" y="537"/>
                </a:lnTo>
                <a:lnTo>
                  <a:pt x="370" y="549"/>
                </a:lnTo>
                <a:lnTo>
                  <a:pt x="406" y="561"/>
                </a:lnTo>
                <a:lnTo>
                  <a:pt x="418" y="561"/>
                </a:lnTo>
                <a:lnTo>
                  <a:pt x="430" y="561"/>
                </a:lnTo>
                <a:lnTo>
                  <a:pt x="454" y="561"/>
                </a:lnTo>
                <a:lnTo>
                  <a:pt x="478" y="561"/>
                </a:lnTo>
                <a:lnTo>
                  <a:pt x="525" y="537"/>
                </a:lnTo>
                <a:lnTo>
                  <a:pt x="585" y="489"/>
                </a:lnTo>
                <a:lnTo>
                  <a:pt x="645" y="406"/>
                </a:lnTo>
                <a:lnTo>
                  <a:pt x="680" y="346"/>
                </a:lnTo>
                <a:lnTo>
                  <a:pt x="774" y="197"/>
                </a:lnTo>
                <a:lnTo>
                  <a:pt x="836" y="95"/>
                </a:lnTo>
                <a:lnTo>
                  <a:pt x="883" y="48"/>
                </a:lnTo>
                <a:lnTo>
                  <a:pt x="931" y="12"/>
                </a:lnTo>
                <a:lnTo>
                  <a:pt x="979" y="0"/>
                </a:lnTo>
                <a:lnTo>
                  <a:pt x="991" y="0"/>
                </a:lnTo>
                <a:lnTo>
                  <a:pt x="1003" y="0"/>
                </a:lnTo>
                <a:lnTo>
                  <a:pt x="1026" y="5"/>
                </a:lnTo>
                <a:lnTo>
                  <a:pt x="1047" y="17"/>
                </a:lnTo>
                <a:lnTo>
                  <a:pt x="1062" y="36"/>
                </a:lnTo>
                <a:lnTo>
                  <a:pt x="1086" y="60"/>
                </a:lnTo>
                <a:lnTo>
                  <a:pt x="1110" y="95"/>
                </a:lnTo>
                <a:lnTo>
                  <a:pt x="1203" y="221"/>
                </a:lnTo>
                <a:lnTo>
                  <a:pt x="1269" y="311"/>
                </a:lnTo>
                <a:lnTo>
                  <a:pt x="1313" y="370"/>
                </a:lnTo>
                <a:lnTo>
                  <a:pt x="1337" y="394"/>
                </a:lnTo>
                <a:lnTo>
                  <a:pt x="1361" y="418"/>
                </a:lnTo>
                <a:lnTo>
                  <a:pt x="1397" y="442"/>
                </a:lnTo>
                <a:lnTo>
                  <a:pt x="1456" y="466"/>
                </a:lnTo>
                <a:lnTo>
                  <a:pt x="1528" y="477"/>
                </a:lnTo>
              </a:path>
            </a:pathLst>
          </a:custGeom>
          <a:noFill/>
          <a:ln w="1905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03" name="Rectangle 147"/>
          <p:cNvSpPr>
            <a:spLocks noChangeArrowheads="1"/>
          </p:cNvSpPr>
          <p:nvPr/>
        </p:nvSpPr>
        <p:spPr bwMode="auto">
          <a:xfrm>
            <a:off x="4167188" y="5414963"/>
            <a:ext cx="682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20404" name="Rectangle 148"/>
          <p:cNvSpPr>
            <a:spLocks noChangeArrowheads="1"/>
          </p:cNvSpPr>
          <p:nvPr/>
        </p:nvSpPr>
        <p:spPr bwMode="auto">
          <a:xfrm>
            <a:off x="1476375" y="44291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405" name="Rectangle 149"/>
          <p:cNvSpPr>
            <a:spLocks noChangeArrowheads="1"/>
          </p:cNvSpPr>
          <p:nvPr/>
        </p:nvSpPr>
        <p:spPr bwMode="auto">
          <a:xfrm>
            <a:off x="2841625" y="404971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20406" name="Rectangle 150"/>
          <p:cNvSpPr>
            <a:spLocks noChangeArrowheads="1"/>
          </p:cNvSpPr>
          <p:nvPr/>
        </p:nvSpPr>
        <p:spPr bwMode="auto">
          <a:xfrm>
            <a:off x="1476375" y="47513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407" name="Rectangle 151"/>
          <p:cNvSpPr>
            <a:spLocks noChangeArrowheads="1"/>
          </p:cNvSpPr>
          <p:nvPr/>
        </p:nvSpPr>
        <p:spPr bwMode="auto">
          <a:xfrm>
            <a:off x="1476375" y="50927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408" name="Rectangle 152"/>
          <p:cNvSpPr>
            <a:spLocks noChangeArrowheads="1"/>
          </p:cNvSpPr>
          <p:nvPr/>
        </p:nvSpPr>
        <p:spPr bwMode="auto">
          <a:xfrm>
            <a:off x="1476375" y="541496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409" name="Rectangle 153"/>
          <p:cNvSpPr>
            <a:spLocks noChangeArrowheads="1"/>
          </p:cNvSpPr>
          <p:nvPr/>
        </p:nvSpPr>
        <p:spPr bwMode="auto">
          <a:xfrm>
            <a:off x="1590675" y="58308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410" name="Rectangle 154"/>
          <p:cNvSpPr>
            <a:spLocks noChangeArrowheads="1"/>
          </p:cNvSpPr>
          <p:nvPr/>
        </p:nvSpPr>
        <p:spPr bwMode="auto">
          <a:xfrm>
            <a:off x="1665288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411" name="Rectangle 155"/>
          <p:cNvSpPr>
            <a:spLocks noChangeArrowheads="1"/>
          </p:cNvSpPr>
          <p:nvPr/>
        </p:nvSpPr>
        <p:spPr bwMode="auto">
          <a:xfrm>
            <a:off x="1968500" y="58308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412" name="Rectangle 156"/>
          <p:cNvSpPr>
            <a:spLocks noChangeArrowheads="1"/>
          </p:cNvSpPr>
          <p:nvPr/>
        </p:nvSpPr>
        <p:spPr bwMode="auto">
          <a:xfrm>
            <a:off x="2044700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413" name="Rectangle 157"/>
          <p:cNvSpPr>
            <a:spLocks noChangeArrowheads="1"/>
          </p:cNvSpPr>
          <p:nvPr/>
        </p:nvSpPr>
        <p:spPr bwMode="auto">
          <a:xfrm>
            <a:off x="2347913" y="58308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414" name="Rectangle 158"/>
          <p:cNvSpPr>
            <a:spLocks noChangeArrowheads="1"/>
          </p:cNvSpPr>
          <p:nvPr/>
        </p:nvSpPr>
        <p:spPr bwMode="auto">
          <a:xfrm>
            <a:off x="2443163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415" name="Rectangle 159"/>
          <p:cNvSpPr>
            <a:spLocks noChangeArrowheads="1"/>
          </p:cNvSpPr>
          <p:nvPr/>
        </p:nvSpPr>
        <p:spPr bwMode="auto">
          <a:xfrm>
            <a:off x="2822575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416" name="Rectangle 160"/>
          <p:cNvSpPr>
            <a:spLocks noChangeArrowheads="1"/>
          </p:cNvSpPr>
          <p:nvPr/>
        </p:nvSpPr>
        <p:spPr bwMode="auto">
          <a:xfrm>
            <a:off x="3201988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417" name="Rectangle 161"/>
          <p:cNvSpPr>
            <a:spLocks noChangeArrowheads="1"/>
          </p:cNvSpPr>
          <p:nvPr/>
        </p:nvSpPr>
        <p:spPr bwMode="auto">
          <a:xfrm>
            <a:off x="3598863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418" name="Rectangle 162"/>
          <p:cNvSpPr>
            <a:spLocks noChangeArrowheads="1"/>
          </p:cNvSpPr>
          <p:nvPr/>
        </p:nvSpPr>
        <p:spPr bwMode="auto">
          <a:xfrm>
            <a:off x="3978275" y="58308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429" name="Freeform 173"/>
          <p:cNvSpPr>
            <a:spLocks/>
          </p:cNvSpPr>
          <p:nvPr/>
        </p:nvSpPr>
        <p:spPr bwMode="auto">
          <a:xfrm>
            <a:off x="1590675" y="4278313"/>
            <a:ext cx="2540000" cy="1573212"/>
          </a:xfrm>
          <a:custGeom>
            <a:avLst/>
            <a:gdLst>
              <a:gd name="T0" fmla="*/ 0 w 1600"/>
              <a:gd name="T1" fmla="*/ 0 h 991"/>
              <a:gd name="T2" fmla="*/ 1600 w 1600"/>
              <a:gd name="T3" fmla="*/ 0 h 991"/>
              <a:gd name="T4" fmla="*/ 1600 w 1600"/>
              <a:gd name="T5" fmla="*/ 991 h 991"/>
              <a:gd name="T6" fmla="*/ 0 w 1600"/>
              <a:gd name="T7" fmla="*/ 991 h 991"/>
              <a:gd name="T8" fmla="*/ 0 w 1600"/>
              <a:gd name="T9" fmla="*/ 0 h 991"/>
              <a:gd name="T10" fmla="*/ 0 w 1600"/>
              <a:gd name="T11" fmla="*/ 0 h 991"/>
              <a:gd name="T12" fmla="*/ 0 w 1600"/>
              <a:gd name="T13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" h="991">
                <a:moveTo>
                  <a:pt x="0" y="0"/>
                </a:moveTo>
                <a:lnTo>
                  <a:pt x="1600" y="0"/>
                </a:lnTo>
                <a:lnTo>
                  <a:pt x="1600" y="991"/>
                </a:lnTo>
                <a:lnTo>
                  <a:pt x="0" y="99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0430" name="Freeform 174"/>
          <p:cNvSpPr>
            <a:spLocks/>
          </p:cNvSpPr>
          <p:nvPr/>
        </p:nvSpPr>
        <p:spPr bwMode="auto">
          <a:xfrm>
            <a:off x="1590675" y="4278313"/>
            <a:ext cx="2540000" cy="1573212"/>
          </a:xfrm>
          <a:custGeom>
            <a:avLst/>
            <a:gdLst>
              <a:gd name="T0" fmla="*/ 0 w 134"/>
              <a:gd name="T1" fmla="*/ 0 h 83"/>
              <a:gd name="T2" fmla="*/ 134 w 134"/>
              <a:gd name="T3" fmla="*/ 0 h 83"/>
              <a:gd name="T4" fmla="*/ 134 w 134"/>
              <a:gd name="T5" fmla="*/ 83 h 83"/>
              <a:gd name="T6" fmla="*/ 0 w 134"/>
              <a:gd name="T7" fmla="*/ 83 h 83"/>
              <a:gd name="T8" fmla="*/ 0 w 134"/>
              <a:gd name="T9" fmla="*/ 0 h 83"/>
              <a:gd name="T10" fmla="*/ 0 w 134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83">
                <a:moveTo>
                  <a:pt x="0" y="0"/>
                </a:moveTo>
                <a:lnTo>
                  <a:pt x="134" y="0"/>
                </a:lnTo>
                <a:lnTo>
                  <a:pt x="134" y="83"/>
                </a:lnTo>
                <a:lnTo>
                  <a:pt x="0" y="8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1" name="Line 175"/>
          <p:cNvSpPr>
            <a:spLocks noChangeShapeType="1"/>
          </p:cNvSpPr>
          <p:nvPr/>
        </p:nvSpPr>
        <p:spPr bwMode="auto">
          <a:xfrm flipV="1">
            <a:off x="2860675" y="4278313"/>
            <a:ext cx="1588" cy="15732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2" name="Line 176"/>
          <p:cNvSpPr>
            <a:spLocks noChangeShapeType="1"/>
          </p:cNvSpPr>
          <p:nvPr/>
        </p:nvSpPr>
        <p:spPr bwMode="auto">
          <a:xfrm>
            <a:off x="1590675" y="5529263"/>
            <a:ext cx="25400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3" name="Line 177"/>
          <p:cNvSpPr>
            <a:spLocks noChangeShapeType="1"/>
          </p:cNvSpPr>
          <p:nvPr/>
        </p:nvSpPr>
        <p:spPr bwMode="auto">
          <a:xfrm>
            <a:off x="1590675" y="45434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4" name="Line 178"/>
          <p:cNvSpPr>
            <a:spLocks noChangeShapeType="1"/>
          </p:cNvSpPr>
          <p:nvPr/>
        </p:nvSpPr>
        <p:spPr bwMode="auto">
          <a:xfrm>
            <a:off x="1590675" y="513080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5" name="Line 179"/>
          <p:cNvSpPr>
            <a:spLocks noChangeShapeType="1"/>
          </p:cNvSpPr>
          <p:nvPr/>
        </p:nvSpPr>
        <p:spPr bwMode="auto">
          <a:xfrm>
            <a:off x="1590675" y="50736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6" name="Line 180"/>
          <p:cNvSpPr>
            <a:spLocks noChangeShapeType="1"/>
          </p:cNvSpPr>
          <p:nvPr/>
        </p:nvSpPr>
        <p:spPr bwMode="auto">
          <a:xfrm>
            <a:off x="1590675" y="49974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7" name="Line 181"/>
          <p:cNvSpPr>
            <a:spLocks noChangeShapeType="1"/>
          </p:cNvSpPr>
          <p:nvPr/>
        </p:nvSpPr>
        <p:spPr bwMode="auto">
          <a:xfrm>
            <a:off x="1590675" y="49418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8" name="Line 182"/>
          <p:cNvSpPr>
            <a:spLocks noChangeShapeType="1"/>
          </p:cNvSpPr>
          <p:nvPr/>
        </p:nvSpPr>
        <p:spPr bwMode="auto">
          <a:xfrm>
            <a:off x="1590675" y="486568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39" name="Line 183"/>
          <p:cNvSpPr>
            <a:spLocks noChangeShapeType="1"/>
          </p:cNvSpPr>
          <p:nvPr/>
        </p:nvSpPr>
        <p:spPr bwMode="auto">
          <a:xfrm>
            <a:off x="1590675" y="48085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0" name="Line 184"/>
          <p:cNvSpPr>
            <a:spLocks noChangeShapeType="1"/>
          </p:cNvSpPr>
          <p:nvPr/>
        </p:nvSpPr>
        <p:spPr bwMode="auto">
          <a:xfrm>
            <a:off x="1590675" y="47323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1" name="Line 185"/>
          <p:cNvSpPr>
            <a:spLocks noChangeShapeType="1"/>
          </p:cNvSpPr>
          <p:nvPr/>
        </p:nvSpPr>
        <p:spPr bwMode="auto">
          <a:xfrm>
            <a:off x="1590675" y="46751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2" name="Line 186"/>
          <p:cNvSpPr>
            <a:spLocks noChangeShapeType="1"/>
          </p:cNvSpPr>
          <p:nvPr/>
        </p:nvSpPr>
        <p:spPr bwMode="auto">
          <a:xfrm>
            <a:off x="1590675" y="46005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3" name="Line 187"/>
          <p:cNvSpPr>
            <a:spLocks noChangeShapeType="1"/>
          </p:cNvSpPr>
          <p:nvPr/>
        </p:nvSpPr>
        <p:spPr bwMode="auto">
          <a:xfrm>
            <a:off x="1571625" y="44672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4" name="Line 188"/>
          <p:cNvSpPr>
            <a:spLocks noChangeShapeType="1"/>
          </p:cNvSpPr>
          <p:nvPr/>
        </p:nvSpPr>
        <p:spPr bwMode="auto">
          <a:xfrm>
            <a:off x="1571625" y="441007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5" name="Line 189"/>
          <p:cNvSpPr>
            <a:spLocks noChangeShapeType="1"/>
          </p:cNvSpPr>
          <p:nvPr/>
        </p:nvSpPr>
        <p:spPr bwMode="auto">
          <a:xfrm>
            <a:off x="1571625" y="4335463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6" name="Line 190"/>
          <p:cNvSpPr>
            <a:spLocks noChangeShapeType="1"/>
          </p:cNvSpPr>
          <p:nvPr/>
        </p:nvSpPr>
        <p:spPr bwMode="auto">
          <a:xfrm>
            <a:off x="1590675" y="54721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7" name="Line 191"/>
          <p:cNvSpPr>
            <a:spLocks noChangeShapeType="1"/>
          </p:cNvSpPr>
          <p:nvPr/>
        </p:nvSpPr>
        <p:spPr bwMode="auto">
          <a:xfrm>
            <a:off x="1590675" y="53959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8" name="Line 192"/>
          <p:cNvSpPr>
            <a:spLocks noChangeShapeType="1"/>
          </p:cNvSpPr>
          <p:nvPr/>
        </p:nvSpPr>
        <p:spPr bwMode="auto">
          <a:xfrm>
            <a:off x="1590675" y="533876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49" name="Line 193"/>
          <p:cNvSpPr>
            <a:spLocks noChangeShapeType="1"/>
          </p:cNvSpPr>
          <p:nvPr/>
        </p:nvSpPr>
        <p:spPr bwMode="auto">
          <a:xfrm>
            <a:off x="1590675" y="52641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0" name="Line 194"/>
          <p:cNvSpPr>
            <a:spLocks noChangeShapeType="1"/>
          </p:cNvSpPr>
          <p:nvPr/>
        </p:nvSpPr>
        <p:spPr bwMode="auto">
          <a:xfrm>
            <a:off x="1590675" y="520700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1" name="Line 195"/>
          <p:cNvSpPr>
            <a:spLocks noChangeShapeType="1"/>
          </p:cNvSpPr>
          <p:nvPr/>
        </p:nvSpPr>
        <p:spPr bwMode="auto">
          <a:xfrm>
            <a:off x="1590675" y="57943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2" name="Line 196"/>
          <p:cNvSpPr>
            <a:spLocks noChangeShapeType="1"/>
          </p:cNvSpPr>
          <p:nvPr/>
        </p:nvSpPr>
        <p:spPr bwMode="auto">
          <a:xfrm>
            <a:off x="1590675" y="57181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3" name="Line 197"/>
          <p:cNvSpPr>
            <a:spLocks noChangeShapeType="1"/>
          </p:cNvSpPr>
          <p:nvPr/>
        </p:nvSpPr>
        <p:spPr bwMode="auto">
          <a:xfrm>
            <a:off x="1590675" y="56610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4" name="Line 198"/>
          <p:cNvSpPr>
            <a:spLocks noChangeShapeType="1"/>
          </p:cNvSpPr>
          <p:nvPr/>
        </p:nvSpPr>
        <p:spPr bwMode="auto">
          <a:xfrm>
            <a:off x="1590675" y="55864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5" name="Line 199"/>
          <p:cNvSpPr>
            <a:spLocks noChangeShapeType="1"/>
          </p:cNvSpPr>
          <p:nvPr/>
        </p:nvSpPr>
        <p:spPr bwMode="auto">
          <a:xfrm flipH="1">
            <a:off x="4092575" y="4543425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6" name="Line 200"/>
          <p:cNvSpPr>
            <a:spLocks noChangeShapeType="1"/>
          </p:cNvSpPr>
          <p:nvPr/>
        </p:nvSpPr>
        <p:spPr bwMode="auto">
          <a:xfrm flipH="1">
            <a:off x="4111625" y="513080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7" name="Line 201"/>
          <p:cNvSpPr>
            <a:spLocks noChangeShapeType="1"/>
          </p:cNvSpPr>
          <p:nvPr/>
        </p:nvSpPr>
        <p:spPr bwMode="auto">
          <a:xfrm flipH="1">
            <a:off x="4111625" y="50736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8" name="Line 202"/>
          <p:cNvSpPr>
            <a:spLocks noChangeShapeType="1"/>
          </p:cNvSpPr>
          <p:nvPr/>
        </p:nvSpPr>
        <p:spPr bwMode="auto">
          <a:xfrm flipH="1">
            <a:off x="4111625" y="49974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59" name="Line 203"/>
          <p:cNvSpPr>
            <a:spLocks noChangeShapeType="1"/>
          </p:cNvSpPr>
          <p:nvPr/>
        </p:nvSpPr>
        <p:spPr bwMode="auto">
          <a:xfrm flipH="1">
            <a:off x="4111625" y="49418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0" name="Line 204"/>
          <p:cNvSpPr>
            <a:spLocks noChangeShapeType="1"/>
          </p:cNvSpPr>
          <p:nvPr/>
        </p:nvSpPr>
        <p:spPr bwMode="auto">
          <a:xfrm flipH="1">
            <a:off x="4092575" y="4865688"/>
            <a:ext cx="381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1" name="Line 205"/>
          <p:cNvSpPr>
            <a:spLocks noChangeShapeType="1"/>
          </p:cNvSpPr>
          <p:nvPr/>
        </p:nvSpPr>
        <p:spPr bwMode="auto">
          <a:xfrm flipH="1">
            <a:off x="4111625" y="48085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2" name="Line 206"/>
          <p:cNvSpPr>
            <a:spLocks noChangeShapeType="1"/>
          </p:cNvSpPr>
          <p:nvPr/>
        </p:nvSpPr>
        <p:spPr bwMode="auto">
          <a:xfrm flipH="1">
            <a:off x="4111625" y="473233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3" name="Line 207"/>
          <p:cNvSpPr>
            <a:spLocks noChangeShapeType="1"/>
          </p:cNvSpPr>
          <p:nvPr/>
        </p:nvSpPr>
        <p:spPr bwMode="auto">
          <a:xfrm flipH="1">
            <a:off x="4111625" y="4675188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5" name="Line 209"/>
          <p:cNvSpPr>
            <a:spLocks noChangeShapeType="1"/>
          </p:cNvSpPr>
          <p:nvPr/>
        </p:nvSpPr>
        <p:spPr bwMode="auto">
          <a:xfrm flipH="1">
            <a:off x="4111625" y="46005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6" name="Line 210"/>
          <p:cNvSpPr>
            <a:spLocks noChangeShapeType="1"/>
          </p:cNvSpPr>
          <p:nvPr/>
        </p:nvSpPr>
        <p:spPr bwMode="auto">
          <a:xfrm flipH="1">
            <a:off x="4111625" y="44672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7" name="Line 211"/>
          <p:cNvSpPr>
            <a:spLocks noChangeShapeType="1"/>
          </p:cNvSpPr>
          <p:nvPr/>
        </p:nvSpPr>
        <p:spPr bwMode="auto">
          <a:xfrm flipH="1">
            <a:off x="4111625" y="44100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8" name="Line 212"/>
          <p:cNvSpPr>
            <a:spLocks noChangeShapeType="1"/>
          </p:cNvSpPr>
          <p:nvPr/>
        </p:nvSpPr>
        <p:spPr bwMode="auto">
          <a:xfrm flipH="1">
            <a:off x="4111625" y="433546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69" name="Line 213"/>
          <p:cNvSpPr>
            <a:spLocks noChangeShapeType="1"/>
          </p:cNvSpPr>
          <p:nvPr/>
        </p:nvSpPr>
        <p:spPr bwMode="auto">
          <a:xfrm flipH="1">
            <a:off x="4111625" y="54721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0" name="Line 214"/>
          <p:cNvSpPr>
            <a:spLocks noChangeShapeType="1"/>
          </p:cNvSpPr>
          <p:nvPr/>
        </p:nvSpPr>
        <p:spPr bwMode="auto">
          <a:xfrm flipH="1">
            <a:off x="4111625" y="53959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1" name="Line 215"/>
          <p:cNvSpPr>
            <a:spLocks noChangeShapeType="1"/>
          </p:cNvSpPr>
          <p:nvPr/>
        </p:nvSpPr>
        <p:spPr bwMode="auto">
          <a:xfrm flipH="1">
            <a:off x="4111625" y="533876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2" name="Line 216"/>
          <p:cNvSpPr>
            <a:spLocks noChangeShapeType="1"/>
          </p:cNvSpPr>
          <p:nvPr/>
        </p:nvSpPr>
        <p:spPr bwMode="auto">
          <a:xfrm flipH="1">
            <a:off x="4111625" y="5264150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3" name="Line 217"/>
          <p:cNvSpPr>
            <a:spLocks noChangeShapeType="1"/>
          </p:cNvSpPr>
          <p:nvPr/>
        </p:nvSpPr>
        <p:spPr bwMode="auto">
          <a:xfrm flipH="1">
            <a:off x="4092575" y="5207000"/>
            <a:ext cx="3810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4" name="Line 218"/>
          <p:cNvSpPr>
            <a:spLocks noChangeShapeType="1"/>
          </p:cNvSpPr>
          <p:nvPr/>
        </p:nvSpPr>
        <p:spPr bwMode="auto">
          <a:xfrm flipH="1">
            <a:off x="4111625" y="57943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5" name="Line 219"/>
          <p:cNvSpPr>
            <a:spLocks noChangeShapeType="1"/>
          </p:cNvSpPr>
          <p:nvPr/>
        </p:nvSpPr>
        <p:spPr bwMode="auto">
          <a:xfrm flipH="1">
            <a:off x="4111625" y="571817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6" name="Line 220"/>
          <p:cNvSpPr>
            <a:spLocks noChangeShapeType="1"/>
          </p:cNvSpPr>
          <p:nvPr/>
        </p:nvSpPr>
        <p:spPr bwMode="auto">
          <a:xfrm flipH="1">
            <a:off x="4111625" y="5661025"/>
            <a:ext cx="19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7" name="Line 221"/>
          <p:cNvSpPr>
            <a:spLocks noChangeShapeType="1"/>
          </p:cNvSpPr>
          <p:nvPr/>
        </p:nvSpPr>
        <p:spPr bwMode="auto">
          <a:xfrm flipH="1">
            <a:off x="4111625" y="5586413"/>
            <a:ext cx="190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8" name="Line 222"/>
          <p:cNvSpPr>
            <a:spLocks noChangeShapeType="1"/>
          </p:cNvSpPr>
          <p:nvPr/>
        </p:nvSpPr>
        <p:spPr bwMode="auto">
          <a:xfrm flipV="1">
            <a:off x="1703388" y="58134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79" name="Line 223"/>
          <p:cNvSpPr>
            <a:spLocks noChangeShapeType="1"/>
          </p:cNvSpPr>
          <p:nvPr/>
        </p:nvSpPr>
        <p:spPr bwMode="auto">
          <a:xfrm flipV="1">
            <a:off x="16287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0" name="Line 224"/>
          <p:cNvSpPr>
            <a:spLocks noChangeShapeType="1"/>
          </p:cNvSpPr>
          <p:nvPr/>
        </p:nvSpPr>
        <p:spPr bwMode="auto">
          <a:xfrm flipV="1">
            <a:off x="17795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1" name="Line 225"/>
          <p:cNvSpPr>
            <a:spLocks noChangeShapeType="1"/>
          </p:cNvSpPr>
          <p:nvPr/>
        </p:nvSpPr>
        <p:spPr bwMode="auto">
          <a:xfrm flipV="1">
            <a:off x="18557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2" name="Line 226"/>
          <p:cNvSpPr>
            <a:spLocks noChangeShapeType="1"/>
          </p:cNvSpPr>
          <p:nvPr/>
        </p:nvSpPr>
        <p:spPr bwMode="auto">
          <a:xfrm flipV="1">
            <a:off x="19319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3" name="Line 227"/>
          <p:cNvSpPr>
            <a:spLocks noChangeShapeType="1"/>
          </p:cNvSpPr>
          <p:nvPr/>
        </p:nvSpPr>
        <p:spPr bwMode="auto">
          <a:xfrm flipV="1">
            <a:off x="200660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4" name="Line 228"/>
          <p:cNvSpPr>
            <a:spLocks noChangeShapeType="1"/>
          </p:cNvSpPr>
          <p:nvPr/>
        </p:nvSpPr>
        <p:spPr bwMode="auto">
          <a:xfrm flipV="1">
            <a:off x="2082800" y="58134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5" name="Line 229"/>
          <p:cNvSpPr>
            <a:spLocks noChangeShapeType="1"/>
          </p:cNvSpPr>
          <p:nvPr/>
        </p:nvSpPr>
        <p:spPr bwMode="auto">
          <a:xfrm flipV="1">
            <a:off x="217805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6" name="Line 230"/>
          <p:cNvSpPr>
            <a:spLocks noChangeShapeType="1"/>
          </p:cNvSpPr>
          <p:nvPr/>
        </p:nvSpPr>
        <p:spPr bwMode="auto">
          <a:xfrm flipV="1">
            <a:off x="225425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7" name="Line 231"/>
          <p:cNvSpPr>
            <a:spLocks noChangeShapeType="1"/>
          </p:cNvSpPr>
          <p:nvPr/>
        </p:nvSpPr>
        <p:spPr bwMode="auto">
          <a:xfrm flipV="1">
            <a:off x="232886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8" name="Line 232"/>
          <p:cNvSpPr>
            <a:spLocks noChangeShapeType="1"/>
          </p:cNvSpPr>
          <p:nvPr/>
        </p:nvSpPr>
        <p:spPr bwMode="auto">
          <a:xfrm flipV="1">
            <a:off x="240506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89" name="Line 233"/>
          <p:cNvSpPr>
            <a:spLocks noChangeShapeType="1"/>
          </p:cNvSpPr>
          <p:nvPr/>
        </p:nvSpPr>
        <p:spPr bwMode="auto">
          <a:xfrm flipV="1">
            <a:off x="2462213" y="58134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0" name="Line 234"/>
          <p:cNvSpPr>
            <a:spLocks noChangeShapeType="1"/>
          </p:cNvSpPr>
          <p:nvPr/>
        </p:nvSpPr>
        <p:spPr bwMode="auto">
          <a:xfrm flipV="1">
            <a:off x="255746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1" name="Line 235"/>
          <p:cNvSpPr>
            <a:spLocks noChangeShapeType="1"/>
          </p:cNvSpPr>
          <p:nvPr/>
        </p:nvSpPr>
        <p:spPr bwMode="auto">
          <a:xfrm flipV="1">
            <a:off x="26320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2" name="Line 236"/>
          <p:cNvSpPr>
            <a:spLocks noChangeShapeType="1"/>
          </p:cNvSpPr>
          <p:nvPr/>
        </p:nvSpPr>
        <p:spPr bwMode="auto">
          <a:xfrm flipV="1">
            <a:off x="27082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3" name="Line 237"/>
          <p:cNvSpPr>
            <a:spLocks noChangeShapeType="1"/>
          </p:cNvSpPr>
          <p:nvPr/>
        </p:nvSpPr>
        <p:spPr bwMode="auto">
          <a:xfrm flipV="1">
            <a:off x="27844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4" name="Line 238"/>
          <p:cNvSpPr>
            <a:spLocks noChangeShapeType="1"/>
          </p:cNvSpPr>
          <p:nvPr/>
        </p:nvSpPr>
        <p:spPr bwMode="auto">
          <a:xfrm flipV="1">
            <a:off x="29352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5" name="Line 239"/>
          <p:cNvSpPr>
            <a:spLocks noChangeShapeType="1"/>
          </p:cNvSpPr>
          <p:nvPr/>
        </p:nvSpPr>
        <p:spPr bwMode="auto">
          <a:xfrm flipV="1">
            <a:off x="30114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6" name="Line 240"/>
          <p:cNvSpPr>
            <a:spLocks noChangeShapeType="1"/>
          </p:cNvSpPr>
          <p:nvPr/>
        </p:nvSpPr>
        <p:spPr bwMode="auto">
          <a:xfrm flipV="1">
            <a:off x="30876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7" name="Line 241"/>
          <p:cNvSpPr>
            <a:spLocks noChangeShapeType="1"/>
          </p:cNvSpPr>
          <p:nvPr/>
        </p:nvSpPr>
        <p:spPr bwMode="auto">
          <a:xfrm flipV="1">
            <a:off x="3163888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8" name="Line 242"/>
          <p:cNvSpPr>
            <a:spLocks noChangeShapeType="1"/>
          </p:cNvSpPr>
          <p:nvPr/>
        </p:nvSpPr>
        <p:spPr bwMode="auto">
          <a:xfrm flipV="1">
            <a:off x="3238500" y="58134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499" name="Line 243"/>
          <p:cNvSpPr>
            <a:spLocks noChangeShapeType="1"/>
          </p:cNvSpPr>
          <p:nvPr/>
        </p:nvSpPr>
        <p:spPr bwMode="auto">
          <a:xfrm flipV="1">
            <a:off x="331470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0" name="Line 244"/>
          <p:cNvSpPr>
            <a:spLocks noChangeShapeType="1"/>
          </p:cNvSpPr>
          <p:nvPr/>
        </p:nvSpPr>
        <p:spPr bwMode="auto">
          <a:xfrm flipV="1">
            <a:off x="339090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1" name="Line 245"/>
          <p:cNvSpPr>
            <a:spLocks noChangeShapeType="1"/>
          </p:cNvSpPr>
          <p:nvPr/>
        </p:nvSpPr>
        <p:spPr bwMode="auto">
          <a:xfrm flipV="1">
            <a:off x="3467100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2" name="Line 246"/>
          <p:cNvSpPr>
            <a:spLocks noChangeShapeType="1"/>
          </p:cNvSpPr>
          <p:nvPr/>
        </p:nvSpPr>
        <p:spPr bwMode="auto">
          <a:xfrm flipV="1">
            <a:off x="354171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3" name="Line 247"/>
          <p:cNvSpPr>
            <a:spLocks noChangeShapeType="1"/>
          </p:cNvSpPr>
          <p:nvPr/>
        </p:nvSpPr>
        <p:spPr bwMode="auto">
          <a:xfrm flipV="1">
            <a:off x="3617913" y="5813425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4" name="Line 248"/>
          <p:cNvSpPr>
            <a:spLocks noChangeShapeType="1"/>
          </p:cNvSpPr>
          <p:nvPr/>
        </p:nvSpPr>
        <p:spPr bwMode="auto">
          <a:xfrm flipV="1">
            <a:off x="371316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5" name="Line 249"/>
          <p:cNvSpPr>
            <a:spLocks noChangeShapeType="1"/>
          </p:cNvSpPr>
          <p:nvPr/>
        </p:nvSpPr>
        <p:spPr bwMode="auto">
          <a:xfrm flipV="1">
            <a:off x="3789363" y="5832475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6" name="Line 250"/>
          <p:cNvSpPr>
            <a:spLocks noChangeShapeType="1"/>
          </p:cNvSpPr>
          <p:nvPr/>
        </p:nvSpPr>
        <p:spPr bwMode="auto">
          <a:xfrm flipV="1">
            <a:off x="38639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7" name="Line 251"/>
          <p:cNvSpPr>
            <a:spLocks noChangeShapeType="1"/>
          </p:cNvSpPr>
          <p:nvPr/>
        </p:nvSpPr>
        <p:spPr bwMode="auto">
          <a:xfrm flipV="1">
            <a:off x="39401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8" name="Line 252"/>
          <p:cNvSpPr>
            <a:spLocks noChangeShapeType="1"/>
          </p:cNvSpPr>
          <p:nvPr/>
        </p:nvSpPr>
        <p:spPr bwMode="auto">
          <a:xfrm flipV="1">
            <a:off x="4016375" y="5813425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09" name="Line 253"/>
          <p:cNvSpPr>
            <a:spLocks noChangeShapeType="1"/>
          </p:cNvSpPr>
          <p:nvPr/>
        </p:nvSpPr>
        <p:spPr bwMode="auto">
          <a:xfrm flipV="1">
            <a:off x="4092575" y="5832475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0" name="Line 254"/>
          <p:cNvSpPr>
            <a:spLocks noChangeShapeType="1"/>
          </p:cNvSpPr>
          <p:nvPr/>
        </p:nvSpPr>
        <p:spPr bwMode="auto">
          <a:xfrm>
            <a:off x="1703388" y="4278313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1" name="Line 255"/>
          <p:cNvSpPr>
            <a:spLocks noChangeShapeType="1"/>
          </p:cNvSpPr>
          <p:nvPr/>
        </p:nvSpPr>
        <p:spPr bwMode="auto">
          <a:xfrm>
            <a:off x="16287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2" name="Line 256"/>
          <p:cNvSpPr>
            <a:spLocks noChangeShapeType="1"/>
          </p:cNvSpPr>
          <p:nvPr/>
        </p:nvSpPr>
        <p:spPr bwMode="auto">
          <a:xfrm>
            <a:off x="17795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3" name="Line 257"/>
          <p:cNvSpPr>
            <a:spLocks noChangeShapeType="1"/>
          </p:cNvSpPr>
          <p:nvPr/>
        </p:nvSpPr>
        <p:spPr bwMode="auto">
          <a:xfrm>
            <a:off x="18557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4" name="Line 258"/>
          <p:cNvSpPr>
            <a:spLocks noChangeShapeType="1"/>
          </p:cNvSpPr>
          <p:nvPr/>
        </p:nvSpPr>
        <p:spPr bwMode="auto">
          <a:xfrm>
            <a:off x="19319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5" name="Line 259"/>
          <p:cNvSpPr>
            <a:spLocks noChangeShapeType="1"/>
          </p:cNvSpPr>
          <p:nvPr/>
        </p:nvSpPr>
        <p:spPr bwMode="auto">
          <a:xfrm>
            <a:off x="200660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6" name="Line 260"/>
          <p:cNvSpPr>
            <a:spLocks noChangeShapeType="1"/>
          </p:cNvSpPr>
          <p:nvPr/>
        </p:nvSpPr>
        <p:spPr bwMode="auto">
          <a:xfrm>
            <a:off x="2082800" y="4278313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7" name="Line 261"/>
          <p:cNvSpPr>
            <a:spLocks noChangeShapeType="1"/>
          </p:cNvSpPr>
          <p:nvPr/>
        </p:nvSpPr>
        <p:spPr bwMode="auto">
          <a:xfrm>
            <a:off x="217805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8" name="Line 262"/>
          <p:cNvSpPr>
            <a:spLocks noChangeShapeType="1"/>
          </p:cNvSpPr>
          <p:nvPr/>
        </p:nvSpPr>
        <p:spPr bwMode="auto">
          <a:xfrm>
            <a:off x="225425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19" name="Line 263"/>
          <p:cNvSpPr>
            <a:spLocks noChangeShapeType="1"/>
          </p:cNvSpPr>
          <p:nvPr/>
        </p:nvSpPr>
        <p:spPr bwMode="auto">
          <a:xfrm>
            <a:off x="232886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0" name="Line 264"/>
          <p:cNvSpPr>
            <a:spLocks noChangeShapeType="1"/>
          </p:cNvSpPr>
          <p:nvPr/>
        </p:nvSpPr>
        <p:spPr bwMode="auto">
          <a:xfrm>
            <a:off x="240506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1" name="Line 265"/>
          <p:cNvSpPr>
            <a:spLocks noChangeShapeType="1"/>
          </p:cNvSpPr>
          <p:nvPr/>
        </p:nvSpPr>
        <p:spPr bwMode="auto">
          <a:xfrm>
            <a:off x="2462213" y="4278313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2" name="Line 266"/>
          <p:cNvSpPr>
            <a:spLocks noChangeShapeType="1"/>
          </p:cNvSpPr>
          <p:nvPr/>
        </p:nvSpPr>
        <p:spPr bwMode="auto">
          <a:xfrm>
            <a:off x="255746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3" name="Line 267"/>
          <p:cNvSpPr>
            <a:spLocks noChangeShapeType="1"/>
          </p:cNvSpPr>
          <p:nvPr/>
        </p:nvSpPr>
        <p:spPr bwMode="auto">
          <a:xfrm>
            <a:off x="26320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4" name="Line 268"/>
          <p:cNvSpPr>
            <a:spLocks noChangeShapeType="1"/>
          </p:cNvSpPr>
          <p:nvPr/>
        </p:nvSpPr>
        <p:spPr bwMode="auto">
          <a:xfrm>
            <a:off x="27082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5" name="Line 269"/>
          <p:cNvSpPr>
            <a:spLocks noChangeShapeType="1"/>
          </p:cNvSpPr>
          <p:nvPr/>
        </p:nvSpPr>
        <p:spPr bwMode="auto">
          <a:xfrm>
            <a:off x="27844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6" name="Line 270"/>
          <p:cNvSpPr>
            <a:spLocks noChangeShapeType="1"/>
          </p:cNvSpPr>
          <p:nvPr/>
        </p:nvSpPr>
        <p:spPr bwMode="auto">
          <a:xfrm>
            <a:off x="29352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7" name="Line 271"/>
          <p:cNvSpPr>
            <a:spLocks noChangeShapeType="1"/>
          </p:cNvSpPr>
          <p:nvPr/>
        </p:nvSpPr>
        <p:spPr bwMode="auto">
          <a:xfrm>
            <a:off x="30114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8" name="Line 272"/>
          <p:cNvSpPr>
            <a:spLocks noChangeShapeType="1"/>
          </p:cNvSpPr>
          <p:nvPr/>
        </p:nvSpPr>
        <p:spPr bwMode="auto">
          <a:xfrm>
            <a:off x="30876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29" name="Line 273"/>
          <p:cNvSpPr>
            <a:spLocks noChangeShapeType="1"/>
          </p:cNvSpPr>
          <p:nvPr/>
        </p:nvSpPr>
        <p:spPr bwMode="auto">
          <a:xfrm>
            <a:off x="3163888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0" name="Line 274"/>
          <p:cNvSpPr>
            <a:spLocks noChangeShapeType="1"/>
          </p:cNvSpPr>
          <p:nvPr/>
        </p:nvSpPr>
        <p:spPr bwMode="auto">
          <a:xfrm>
            <a:off x="3238500" y="4278313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1" name="Line 275"/>
          <p:cNvSpPr>
            <a:spLocks noChangeShapeType="1"/>
          </p:cNvSpPr>
          <p:nvPr/>
        </p:nvSpPr>
        <p:spPr bwMode="auto">
          <a:xfrm>
            <a:off x="331470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2" name="Line 276"/>
          <p:cNvSpPr>
            <a:spLocks noChangeShapeType="1"/>
          </p:cNvSpPr>
          <p:nvPr/>
        </p:nvSpPr>
        <p:spPr bwMode="auto">
          <a:xfrm>
            <a:off x="339090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3" name="Line 277"/>
          <p:cNvSpPr>
            <a:spLocks noChangeShapeType="1"/>
          </p:cNvSpPr>
          <p:nvPr/>
        </p:nvSpPr>
        <p:spPr bwMode="auto">
          <a:xfrm>
            <a:off x="3467100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4" name="Line 278"/>
          <p:cNvSpPr>
            <a:spLocks noChangeShapeType="1"/>
          </p:cNvSpPr>
          <p:nvPr/>
        </p:nvSpPr>
        <p:spPr bwMode="auto">
          <a:xfrm>
            <a:off x="354171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5" name="Line 279"/>
          <p:cNvSpPr>
            <a:spLocks noChangeShapeType="1"/>
          </p:cNvSpPr>
          <p:nvPr/>
        </p:nvSpPr>
        <p:spPr bwMode="auto">
          <a:xfrm>
            <a:off x="3617913" y="4278313"/>
            <a:ext cx="1587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6" name="Line 280"/>
          <p:cNvSpPr>
            <a:spLocks noChangeShapeType="1"/>
          </p:cNvSpPr>
          <p:nvPr/>
        </p:nvSpPr>
        <p:spPr bwMode="auto">
          <a:xfrm>
            <a:off x="371316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7" name="Line 281"/>
          <p:cNvSpPr>
            <a:spLocks noChangeShapeType="1"/>
          </p:cNvSpPr>
          <p:nvPr/>
        </p:nvSpPr>
        <p:spPr bwMode="auto">
          <a:xfrm>
            <a:off x="3789363" y="4278313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8" name="Line 282"/>
          <p:cNvSpPr>
            <a:spLocks noChangeShapeType="1"/>
          </p:cNvSpPr>
          <p:nvPr/>
        </p:nvSpPr>
        <p:spPr bwMode="auto">
          <a:xfrm>
            <a:off x="38639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39" name="Line 283"/>
          <p:cNvSpPr>
            <a:spLocks noChangeShapeType="1"/>
          </p:cNvSpPr>
          <p:nvPr/>
        </p:nvSpPr>
        <p:spPr bwMode="auto">
          <a:xfrm>
            <a:off x="39401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0" name="Line 284"/>
          <p:cNvSpPr>
            <a:spLocks noChangeShapeType="1"/>
          </p:cNvSpPr>
          <p:nvPr/>
        </p:nvSpPr>
        <p:spPr bwMode="auto">
          <a:xfrm>
            <a:off x="4016375" y="4278313"/>
            <a:ext cx="1588" cy="381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1" name="Line 285"/>
          <p:cNvSpPr>
            <a:spLocks noChangeShapeType="1"/>
          </p:cNvSpPr>
          <p:nvPr/>
        </p:nvSpPr>
        <p:spPr bwMode="auto">
          <a:xfrm>
            <a:off x="4092575" y="4278313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2" name="Freeform 286"/>
          <p:cNvSpPr>
            <a:spLocks/>
          </p:cNvSpPr>
          <p:nvPr/>
        </p:nvSpPr>
        <p:spPr bwMode="auto">
          <a:xfrm>
            <a:off x="1646238" y="4581525"/>
            <a:ext cx="2427287" cy="1041400"/>
          </a:xfrm>
          <a:custGeom>
            <a:avLst/>
            <a:gdLst>
              <a:gd name="T0" fmla="*/ 0 w 1529"/>
              <a:gd name="T1" fmla="*/ 573 h 656"/>
              <a:gd name="T2" fmla="*/ 12 w 1529"/>
              <a:gd name="T3" fmla="*/ 573 h 656"/>
              <a:gd name="T4" fmla="*/ 60 w 1529"/>
              <a:gd name="T5" fmla="*/ 573 h 656"/>
              <a:gd name="T6" fmla="*/ 84 w 1529"/>
              <a:gd name="T7" fmla="*/ 573 h 656"/>
              <a:gd name="T8" fmla="*/ 108 w 1529"/>
              <a:gd name="T9" fmla="*/ 584 h 656"/>
              <a:gd name="T10" fmla="*/ 143 w 1529"/>
              <a:gd name="T11" fmla="*/ 596 h 656"/>
              <a:gd name="T12" fmla="*/ 167 w 1529"/>
              <a:gd name="T13" fmla="*/ 608 h 656"/>
              <a:gd name="T14" fmla="*/ 191 w 1529"/>
              <a:gd name="T15" fmla="*/ 608 h 656"/>
              <a:gd name="T16" fmla="*/ 227 w 1529"/>
              <a:gd name="T17" fmla="*/ 620 h 656"/>
              <a:gd name="T18" fmla="*/ 251 w 1529"/>
              <a:gd name="T19" fmla="*/ 620 h 656"/>
              <a:gd name="T20" fmla="*/ 275 w 1529"/>
              <a:gd name="T21" fmla="*/ 620 h 656"/>
              <a:gd name="T22" fmla="*/ 299 w 1529"/>
              <a:gd name="T23" fmla="*/ 608 h 656"/>
              <a:gd name="T24" fmla="*/ 323 w 1529"/>
              <a:gd name="T25" fmla="*/ 608 h 656"/>
              <a:gd name="T26" fmla="*/ 334 w 1529"/>
              <a:gd name="T27" fmla="*/ 596 h 656"/>
              <a:gd name="T28" fmla="*/ 358 w 1529"/>
              <a:gd name="T29" fmla="*/ 584 h 656"/>
              <a:gd name="T30" fmla="*/ 370 w 1529"/>
              <a:gd name="T31" fmla="*/ 573 h 656"/>
              <a:gd name="T32" fmla="*/ 394 w 1529"/>
              <a:gd name="T33" fmla="*/ 573 h 656"/>
              <a:gd name="T34" fmla="*/ 418 w 1529"/>
              <a:gd name="T35" fmla="*/ 561 h 656"/>
              <a:gd name="T36" fmla="*/ 454 w 1529"/>
              <a:gd name="T37" fmla="*/ 573 h 656"/>
              <a:gd name="T38" fmla="*/ 490 w 1529"/>
              <a:gd name="T39" fmla="*/ 596 h 656"/>
              <a:gd name="T40" fmla="*/ 514 w 1529"/>
              <a:gd name="T41" fmla="*/ 608 h 656"/>
              <a:gd name="T42" fmla="*/ 538 w 1529"/>
              <a:gd name="T43" fmla="*/ 632 h 656"/>
              <a:gd name="T44" fmla="*/ 561 w 1529"/>
              <a:gd name="T45" fmla="*/ 644 h 656"/>
              <a:gd name="T46" fmla="*/ 585 w 1529"/>
              <a:gd name="T47" fmla="*/ 656 h 656"/>
              <a:gd name="T48" fmla="*/ 621 w 1529"/>
              <a:gd name="T49" fmla="*/ 644 h 656"/>
              <a:gd name="T50" fmla="*/ 645 w 1529"/>
              <a:gd name="T51" fmla="*/ 620 h 656"/>
              <a:gd name="T52" fmla="*/ 669 w 1529"/>
              <a:gd name="T53" fmla="*/ 573 h 656"/>
              <a:gd name="T54" fmla="*/ 693 w 1529"/>
              <a:gd name="T55" fmla="*/ 525 h 656"/>
              <a:gd name="T56" fmla="*/ 705 w 1529"/>
              <a:gd name="T57" fmla="*/ 489 h 656"/>
              <a:gd name="T58" fmla="*/ 727 w 1529"/>
              <a:gd name="T59" fmla="*/ 417 h 656"/>
              <a:gd name="T60" fmla="*/ 757 w 1529"/>
              <a:gd name="T61" fmla="*/ 312 h 656"/>
              <a:gd name="T62" fmla="*/ 790 w 1529"/>
              <a:gd name="T63" fmla="*/ 213 h 656"/>
              <a:gd name="T64" fmla="*/ 824 w 1529"/>
              <a:gd name="T65" fmla="*/ 119 h 656"/>
              <a:gd name="T66" fmla="*/ 850 w 1529"/>
              <a:gd name="T67" fmla="*/ 60 h 656"/>
              <a:gd name="T68" fmla="*/ 872 w 1529"/>
              <a:gd name="T69" fmla="*/ 12 h 656"/>
              <a:gd name="T70" fmla="*/ 886 w 1529"/>
              <a:gd name="T71" fmla="*/ 3 h 656"/>
              <a:gd name="T72" fmla="*/ 908 w 1529"/>
              <a:gd name="T73" fmla="*/ 0 h 656"/>
              <a:gd name="T74" fmla="*/ 932 w 1529"/>
              <a:gd name="T75" fmla="*/ 12 h 656"/>
              <a:gd name="T76" fmla="*/ 949 w 1529"/>
              <a:gd name="T77" fmla="*/ 27 h 656"/>
              <a:gd name="T78" fmla="*/ 968 w 1529"/>
              <a:gd name="T79" fmla="*/ 60 h 656"/>
              <a:gd name="T80" fmla="*/ 994 w 1529"/>
              <a:gd name="T81" fmla="*/ 105 h 656"/>
              <a:gd name="T82" fmla="*/ 1027 w 1529"/>
              <a:gd name="T83" fmla="*/ 165 h 656"/>
              <a:gd name="T84" fmla="*/ 1051 w 1529"/>
              <a:gd name="T85" fmla="*/ 203 h 656"/>
              <a:gd name="T86" fmla="*/ 1063 w 1529"/>
              <a:gd name="T87" fmla="*/ 227 h 656"/>
              <a:gd name="T88" fmla="*/ 1087 w 1529"/>
              <a:gd name="T89" fmla="*/ 239 h 656"/>
              <a:gd name="T90" fmla="*/ 1099 w 1529"/>
              <a:gd name="T91" fmla="*/ 262 h 656"/>
              <a:gd name="T92" fmla="*/ 1123 w 1529"/>
              <a:gd name="T93" fmla="*/ 274 h 656"/>
              <a:gd name="T94" fmla="*/ 1147 w 1529"/>
              <a:gd name="T95" fmla="*/ 286 h 656"/>
              <a:gd name="T96" fmla="*/ 1159 w 1529"/>
              <a:gd name="T97" fmla="*/ 298 h 656"/>
              <a:gd name="T98" fmla="*/ 1183 w 1529"/>
              <a:gd name="T99" fmla="*/ 298 h 656"/>
              <a:gd name="T100" fmla="*/ 1195 w 1529"/>
              <a:gd name="T101" fmla="*/ 310 h 656"/>
              <a:gd name="T102" fmla="*/ 1218 w 1529"/>
              <a:gd name="T103" fmla="*/ 310 h 656"/>
              <a:gd name="T104" fmla="*/ 1242 w 1529"/>
              <a:gd name="T105" fmla="*/ 322 h 656"/>
              <a:gd name="T106" fmla="*/ 1266 w 1529"/>
              <a:gd name="T107" fmla="*/ 346 h 656"/>
              <a:gd name="T108" fmla="*/ 1290 w 1529"/>
              <a:gd name="T109" fmla="*/ 358 h 656"/>
              <a:gd name="T110" fmla="*/ 1314 w 1529"/>
              <a:gd name="T111" fmla="*/ 394 h 656"/>
              <a:gd name="T112" fmla="*/ 1362 w 1529"/>
              <a:gd name="T113" fmla="*/ 453 h 656"/>
              <a:gd name="T114" fmla="*/ 1410 w 1529"/>
              <a:gd name="T115" fmla="*/ 513 h 656"/>
              <a:gd name="T116" fmla="*/ 1457 w 1529"/>
              <a:gd name="T117" fmla="*/ 561 h 656"/>
              <a:gd name="T118" fmla="*/ 1489 w 1529"/>
              <a:gd name="T119" fmla="*/ 573 h 656"/>
              <a:gd name="T120" fmla="*/ 1529 w 1529"/>
              <a:gd name="T121" fmla="*/ 57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9" h="656">
                <a:moveTo>
                  <a:pt x="0" y="573"/>
                </a:moveTo>
                <a:lnTo>
                  <a:pt x="12" y="573"/>
                </a:lnTo>
                <a:lnTo>
                  <a:pt x="60" y="573"/>
                </a:lnTo>
                <a:lnTo>
                  <a:pt x="84" y="573"/>
                </a:lnTo>
                <a:lnTo>
                  <a:pt x="108" y="584"/>
                </a:lnTo>
                <a:lnTo>
                  <a:pt x="143" y="596"/>
                </a:lnTo>
                <a:lnTo>
                  <a:pt x="167" y="608"/>
                </a:lnTo>
                <a:lnTo>
                  <a:pt x="191" y="608"/>
                </a:lnTo>
                <a:lnTo>
                  <a:pt x="227" y="620"/>
                </a:lnTo>
                <a:lnTo>
                  <a:pt x="251" y="620"/>
                </a:lnTo>
                <a:lnTo>
                  <a:pt x="275" y="620"/>
                </a:lnTo>
                <a:lnTo>
                  <a:pt x="299" y="608"/>
                </a:lnTo>
                <a:lnTo>
                  <a:pt x="323" y="608"/>
                </a:lnTo>
                <a:lnTo>
                  <a:pt x="334" y="596"/>
                </a:lnTo>
                <a:lnTo>
                  <a:pt x="358" y="584"/>
                </a:lnTo>
                <a:lnTo>
                  <a:pt x="370" y="573"/>
                </a:lnTo>
                <a:lnTo>
                  <a:pt x="394" y="573"/>
                </a:lnTo>
                <a:lnTo>
                  <a:pt x="418" y="561"/>
                </a:lnTo>
                <a:lnTo>
                  <a:pt x="454" y="573"/>
                </a:lnTo>
                <a:lnTo>
                  <a:pt x="490" y="596"/>
                </a:lnTo>
                <a:lnTo>
                  <a:pt x="514" y="608"/>
                </a:lnTo>
                <a:lnTo>
                  <a:pt x="538" y="632"/>
                </a:lnTo>
                <a:lnTo>
                  <a:pt x="561" y="644"/>
                </a:lnTo>
                <a:lnTo>
                  <a:pt x="585" y="656"/>
                </a:lnTo>
                <a:lnTo>
                  <a:pt x="621" y="644"/>
                </a:lnTo>
                <a:lnTo>
                  <a:pt x="645" y="620"/>
                </a:lnTo>
                <a:lnTo>
                  <a:pt x="669" y="573"/>
                </a:lnTo>
                <a:lnTo>
                  <a:pt x="693" y="525"/>
                </a:lnTo>
                <a:lnTo>
                  <a:pt x="705" y="489"/>
                </a:lnTo>
                <a:lnTo>
                  <a:pt x="727" y="417"/>
                </a:lnTo>
                <a:lnTo>
                  <a:pt x="757" y="312"/>
                </a:lnTo>
                <a:lnTo>
                  <a:pt x="790" y="213"/>
                </a:lnTo>
                <a:lnTo>
                  <a:pt x="824" y="119"/>
                </a:lnTo>
                <a:lnTo>
                  <a:pt x="850" y="60"/>
                </a:lnTo>
                <a:lnTo>
                  <a:pt x="872" y="12"/>
                </a:lnTo>
                <a:lnTo>
                  <a:pt x="886" y="3"/>
                </a:lnTo>
                <a:lnTo>
                  <a:pt x="908" y="0"/>
                </a:lnTo>
                <a:lnTo>
                  <a:pt x="932" y="12"/>
                </a:lnTo>
                <a:lnTo>
                  <a:pt x="949" y="27"/>
                </a:lnTo>
                <a:lnTo>
                  <a:pt x="968" y="60"/>
                </a:lnTo>
                <a:lnTo>
                  <a:pt x="994" y="105"/>
                </a:lnTo>
                <a:lnTo>
                  <a:pt x="1027" y="165"/>
                </a:lnTo>
                <a:lnTo>
                  <a:pt x="1051" y="203"/>
                </a:lnTo>
                <a:lnTo>
                  <a:pt x="1063" y="227"/>
                </a:lnTo>
                <a:lnTo>
                  <a:pt x="1087" y="239"/>
                </a:lnTo>
                <a:lnTo>
                  <a:pt x="1099" y="262"/>
                </a:lnTo>
                <a:lnTo>
                  <a:pt x="1123" y="274"/>
                </a:lnTo>
                <a:lnTo>
                  <a:pt x="1147" y="286"/>
                </a:lnTo>
                <a:lnTo>
                  <a:pt x="1159" y="298"/>
                </a:lnTo>
                <a:lnTo>
                  <a:pt x="1183" y="298"/>
                </a:lnTo>
                <a:lnTo>
                  <a:pt x="1195" y="310"/>
                </a:lnTo>
                <a:lnTo>
                  <a:pt x="1218" y="310"/>
                </a:lnTo>
                <a:lnTo>
                  <a:pt x="1242" y="322"/>
                </a:lnTo>
                <a:lnTo>
                  <a:pt x="1266" y="346"/>
                </a:lnTo>
                <a:lnTo>
                  <a:pt x="1290" y="358"/>
                </a:lnTo>
                <a:lnTo>
                  <a:pt x="1314" y="394"/>
                </a:lnTo>
                <a:lnTo>
                  <a:pt x="1362" y="453"/>
                </a:lnTo>
                <a:lnTo>
                  <a:pt x="1410" y="513"/>
                </a:lnTo>
                <a:lnTo>
                  <a:pt x="1457" y="561"/>
                </a:lnTo>
                <a:lnTo>
                  <a:pt x="1489" y="573"/>
                </a:lnTo>
                <a:lnTo>
                  <a:pt x="1529" y="573"/>
                </a:lnTo>
              </a:path>
            </a:pathLst>
          </a:custGeom>
          <a:noFill/>
          <a:ln w="1905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5" name="Freeform 289"/>
          <p:cNvSpPr>
            <a:spLocks/>
          </p:cNvSpPr>
          <p:nvPr/>
        </p:nvSpPr>
        <p:spPr bwMode="auto">
          <a:xfrm>
            <a:off x="4972050" y="1885950"/>
            <a:ext cx="2649538" cy="1639888"/>
          </a:xfrm>
          <a:custGeom>
            <a:avLst/>
            <a:gdLst>
              <a:gd name="T0" fmla="*/ 0 w 1547"/>
              <a:gd name="T1" fmla="*/ 0 h 958"/>
              <a:gd name="T2" fmla="*/ 1547 w 1547"/>
              <a:gd name="T3" fmla="*/ 0 h 958"/>
              <a:gd name="T4" fmla="*/ 1547 w 1547"/>
              <a:gd name="T5" fmla="*/ 958 h 958"/>
              <a:gd name="T6" fmla="*/ 0 w 1547"/>
              <a:gd name="T7" fmla="*/ 958 h 958"/>
              <a:gd name="T8" fmla="*/ 0 w 1547"/>
              <a:gd name="T9" fmla="*/ 0 h 958"/>
              <a:gd name="T10" fmla="*/ 0 w 1547"/>
              <a:gd name="T11" fmla="*/ 0 h 958"/>
              <a:gd name="T12" fmla="*/ 0 w 1547"/>
              <a:gd name="T13" fmla="*/ 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7" h="958">
                <a:moveTo>
                  <a:pt x="0" y="0"/>
                </a:moveTo>
                <a:lnTo>
                  <a:pt x="1547" y="0"/>
                </a:lnTo>
                <a:lnTo>
                  <a:pt x="1547" y="958"/>
                </a:lnTo>
                <a:lnTo>
                  <a:pt x="0" y="95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0546" name="Freeform 290"/>
          <p:cNvSpPr>
            <a:spLocks/>
          </p:cNvSpPr>
          <p:nvPr/>
        </p:nvSpPr>
        <p:spPr bwMode="auto">
          <a:xfrm>
            <a:off x="4972050" y="1885950"/>
            <a:ext cx="2649538" cy="1639888"/>
          </a:xfrm>
          <a:custGeom>
            <a:avLst/>
            <a:gdLst>
              <a:gd name="T0" fmla="*/ 0 w 134"/>
              <a:gd name="T1" fmla="*/ 0 h 83"/>
              <a:gd name="T2" fmla="*/ 134 w 134"/>
              <a:gd name="T3" fmla="*/ 0 h 83"/>
              <a:gd name="T4" fmla="*/ 134 w 134"/>
              <a:gd name="T5" fmla="*/ 83 h 83"/>
              <a:gd name="T6" fmla="*/ 0 w 134"/>
              <a:gd name="T7" fmla="*/ 83 h 83"/>
              <a:gd name="T8" fmla="*/ 0 w 134"/>
              <a:gd name="T9" fmla="*/ 0 h 83"/>
              <a:gd name="T10" fmla="*/ 0 w 134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83">
                <a:moveTo>
                  <a:pt x="0" y="0"/>
                </a:moveTo>
                <a:lnTo>
                  <a:pt x="134" y="0"/>
                </a:lnTo>
                <a:lnTo>
                  <a:pt x="134" y="83"/>
                </a:lnTo>
                <a:lnTo>
                  <a:pt x="0" y="8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8" name="Rectangle 292"/>
          <p:cNvSpPr>
            <a:spLocks noChangeArrowheads="1"/>
          </p:cNvSpPr>
          <p:nvPr/>
        </p:nvSpPr>
        <p:spPr bwMode="auto">
          <a:xfrm>
            <a:off x="7661275" y="3071813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20549" name="Rectangle 293"/>
          <p:cNvSpPr>
            <a:spLocks noChangeArrowheads="1"/>
          </p:cNvSpPr>
          <p:nvPr/>
        </p:nvSpPr>
        <p:spPr bwMode="auto">
          <a:xfrm>
            <a:off x="4854575" y="2044700"/>
            <a:ext cx="77788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550" name="Rectangle 294"/>
          <p:cNvSpPr>
            <a:spLocks noChangeArrowheads="1"/>
          </p:cNvSpPr>
          <p:nvPr/>
        </p:nvSpPr>
        <p:spPr bwMode="auto">
          <a:xfrm>
            <a:off x="6276975" y="1628775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20551" name="Rectangle 295"/>
          <p:cNvSpPr>
            <a:spLocks noChangeArrowheads="1"/>
          </p:cNvSpPr>
          <p:nvPr/>
        </p:nvSpPr>
        <p:spPr bwMode="auto">
          <a:xfrm>
            <a:off x="4854575" y="2381250"/>
            <a:ext cx="777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552" name="Rectangle 296"/>
          <p:cNvSpPr>
            <a:spLocks noChangeArrowheads="1"/>
          </p:cNvSpPr>
          <p:nvPr/>
        </p:nvSpPr>
        <p:spPr bwMode="auto">
          <a:xfrm>
            <a:off x="4854575" y="2716213"/>
            <a:ext cx="777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553" name="Rectangle 297"/>
          <p:cNvSpPr>
            <a:spLocks noChangeArrowheads="1"/>
          </p:cNvSpPr>
          <p:nvPr/>
        </p:nvSpPr>
        <p:spPr bwMode="auto">
          <a:xfrm>
            <a:off x="4854575" y="3071813"/>
            <a:ext cx="777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554" name="Rectangle 298"/>
          <p:cNvSpPr>
            <a:spLocks noChangeArrowheads="1"/>
          </p:cNvSpPr>
          <p:nvPr/>
        </p:nvSpPr>
        <p:spPr bwMode="auto">
          <a:xfrm>
            <a:off x="4972050" y="35067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555" name="Rectangle 299"/>
          <p:cNvSpPr>
            <a:spLocks noChangeArrowheads="1"/>
          </p:cNvSpPr>
          <p:nvPr/>
        </p:nvSpPr>
        <p:spPr bwMode="auto">
          <a:xfrm>
            <a:off x="5051425" y="35067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556" name="Rectangle 300"/>
          <p:cNvSpPr>
            <a:spLocks noChangeArrowheads="1"/>
          </p:cNvSpPr>
          <p:nvPr/>
        </p:nvSpPr>
        <p:spPr bwMode="auto">
          <a:xfrm>
            <a:off x="5368925" y="35067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557" name="Rectangle 301"/>
          <p:cNvSpPr>
            <a:spLocks noChangeArrowheads="1"/>
          </p:cNvSpPr>
          <p:nvPr/>
        </p:nvSpPr>
        <p:spPr bwMode="auto">
          <a:xfrm>
            <a:off x="5446713" y="35067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558" name="Rectangle 302"/>
          <p:cNvSpPr>
            <a:spLocks noChangeArrowheads="1"/>
          </p:cNvSpPr>
          <p:nvPr/>
        </p:nvSpPr>
        <p:spPr bwMode="auto">
          <a:xfrm>
            <a:off x="5764213" y="3506788"/>
            <a:ext cx="50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559" name="Rectangle 303"/>
          <p:cNvSpPr>
            <a:spLocks noChangeArrowheads="1"/>
          </p:cNvSpPr>
          <p:nvPr/>
        </p:nvSpPr>
        <p:spPr bwMode="auto">
          <a:xfrm>
            <a:off x="5862638" y="35067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560" name="Rectangle 304"/>
          <p:cNvSpPr>
            <a:spLocks noChangeArrowheads="1"/>
          </p:cNvSpPr>
          <p:nvPr/>
        </p:nvSpPr>
        <p:spPr bwMode="auto">
          <a:xfrm>
            <a:off x="6257925" y="35067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561" name="Rectangle 305"/>
          <p:cNvSpPr>
            <a:spLocks noChangeArrowheads="1"/>
          </p:cNvSpPr>
          <p:nvPr/>
        </p:nvSpPr>
        <p:spPr bwMode="auto">
          <a:xfrm>
            <a:off x="6653213" y="3506788"/>
            <a:ext cx="746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562" name="Rectangle 306"/>
          <p:cNvSpPr>
            <a:spLocks noChangeArrowheads="1"/>
          </p:cNvSpPr>
          <p:nvPr/>
        </p:nvSpPr>
        <p:spPr bwMode="auto">
          <a:xfrm>
            <a:off x="7069138" y="3506788"/>
            <a:ext cx="7461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563" name="Rectangle 307"/>
          <p:cNvSpPr>
            <a:spLocks noChangeArrowheads="1"/>
          </p:cNvSpPr>
          <p:nvPr/>
        </p:nvSpPr>
        <p:spPr bwMode="auto">
          <a:xfrm>
            <a:off x="7464425" y="3506788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574" name="Line 318"/>
          <p:cNvSpPr>
            <a:spLocks noChangeShapeType="1"/>
          </p:cNvSpPr>
          <p:nvPr/>
        </p:nvSpPr>
        <p:spPr bwMode="auto">
          <a:xfrm flipV="1">
            <a:off x="6297613" y="1885950"/>
            <a:ext cx="1587" cy="16398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75" name="Line 319"/>
          <p:cNvSpPr>
            <a:spLocks noChangeShapeType="1"/>
          </p:cNvSpPr>
          <p:nvPr/>
        </p:nvSpPr>
        <p:spPr bwMode="auto">
          <a:xfrm>
            <a:off x="4972050" y="3190875"/>
            <a:ext cx="26495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76" name="Line 320"/>
          <p:cNvSpPr>
            <a:spLocks noChangeShapeType="1"/>
          </p:cNvSpPr>
          <p:nvPr/>
        </p:nvSpPr>
        <p:spPr bwMode="auto">
          <a:xfrm>
            <a:off x="4972050" y="2143125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77" name="Line 321"/>
          <p:cNvSpPr>
            <a:spLocks noChangeShapeType="1"/>
          </p:cNvSpPr>
          <p:nvPr/>
        </p:nvSpPr>
        <p:spPr bwMode="auto">
          <a:xfrm>
            <a:off x="4972050" y="27765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78" name="Line 322"/>
          <p:cNvSpPr>
            <a:spLocks noChangeShapeType="1"/>
          </p:cNvSpPr>
          <p:nvPr/>
        </p:nvSpPr>
        <p:spPr bwMode="auto">
          <a:xfrm>
            <a:off x="4972050" y="26955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79" name="Line 323"/>
          <p:cNvSpPr>
            <a:spLocks noChangeShapeType="1"/>
          </p:cNvSpPr>
          <p:nvPr/>
        </p:nvSpPr>
        <p:spPr bwMode="auto">
          <a:xfrm>
            <a:off x="4972050" y="26368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0" name="Line 324"/>
          <p:cNvSpPr>
            <a:spLocks noChangeShapeType="1"/>
          </p:cNvSpPr>
          <p:nvPr/>
        </p:nvSpPr>
        <p:spPr bwMode="auto">
          <a:xfrm>
            <a:off x="4972050" y="255905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1" name="Line 325"/>
          <p:cNvSpPr>
            <a:spLocks noChangeShapeType="1"/>
          </p:cNvSpPr>
          <p:nvPr/>
        </p:nvSpPr>
        <p:spPr bwMode="auto">
          <a:xfrm>
            <a:off x="4972050" y="2498725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2" name="Line 326"/>
          <p:cNvSpPr>
            <a:spLocks noChangeShapeType="1"/>
          </p:cNvSpPr>
          <p:nvPr/>
        </p:nvSpPr>
        <p:spPr bwMode="auto">
          <a:xfrm>
            <a:off x="4972050" y="241935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3" name="Line 327"/>
          <p:cNvSpPr>
            <a:spLocks noChangeShapeType="1"/>
          </p:cNvSpPr>
          <p:nvPr/>
        </p:nvSpPr>
        <p:spPr bwMode="auto">
          <a:xfrm>
            <a:off x="4972050" y="23606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4" name="Line 328"/>
          <p:cNvSpPr>
            <a:spLocks noChangeShapeType="1"/>
          </p:cNvSpPr>
          <p:nvPr/>
        </p:nvSpPr>
        <p:spPr bwMode="auto">
          <a:xfrm>
            <a:off x="4972050" y="23018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5" name="Line 329"/>
          <p:cNvSpPr>
            <a:spLocks noChangeShapeType="1"/>
          </p:cNvSpPr>
          <p:nvPr/>
        </p:nvSpPr>
        <p:spPr bwMode="auto">
          <a:xfrm>
            <a:off x="4972050" y="22209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6" name="Line 330"/>
          <p:cNvSpPr>
            <a:spLocks noChangeShapeType="1"/>
          </p:cNvSpPr>
          <p:nvPr/>
        </p:nvSpPr>
        <p:spPr bwMode="auto">
          <a:xfrm>
            <a:off x="4972050" y="20843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7" name="Line 331"/>
          <p:cNvSpPr>
            <a:spLocks noChangeShapeType="1"/>
          </p:cNvSpPr>
          <p:nvPr/>
        </p:nvSpPr>
        <p:spPr bwMode="auto">
          <a:xfrm>
            <a:off x="4972050" y="20240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8" name="Line 332"/>
          <p:cNvSpPr>
            <a:spLocks noChangeShapeType="1"/>
          </p:cNvSpPr>
          <p:nvPr/>
        </p:nvSpPr>
        <p:spPr bwMode="auto">
          <a:xfrm>
            <a:off x="4972050" y="19462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89" name="Line 333"/>
          <p:cNvSpPr>
            <a:spLocks noChangeShapeType="1"/>
          </p:cNvSpPr>
          <p:nvPr/>
        </p:nvSpPr>
        <p:spPr bwMode="auto">
          <a:xfrm>
            <a:off x="4972050" y="31115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0" name="Line 334"/>
          <p:cNvSpPr>
            <a:spLocks noChangeShapeType="1"/>
          </p:cNvSpPr>
          <p:nvPr/>
        </p:nvSpPr>
        <p:spPr bwMode="auto">
          <a:xfrm>
            <a:off x="4972050" y="30511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1" name="Line 335"/>
          <p:cNvSpPr>
            <a:spLocks noChangeShapeType="1"/>
          </p:cNvSpPr>
          <p:nvPr/>
        </p:nvSpPr>
        <p:spPr bwMode="auto">
          <a:xfrm>
            <a:off x="4972050" y="299402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2" name="Line 336"/>
          <p:cNvSpPr>
            <a:spLocks noChangeShapeType="1"/>
          </p:cNvSpPr>
          <p:nvPr/>
        </p:nvSpPr>
        <p:spPr bwMode="auto">
          <a:xfrm>
            <a:off x="4972050" y="29130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3" name="Line 337"/>
          <p:cNvSpPr>
            <a:spLocks noChangeShapeType="1"/>
          </p:cNvSpPr>
          <p:nvPr/>
        </p:nvSpPr>
        <p:spPr bwMode="auto">
          <a:xfrm>
            <a:off x="4972050" y="2833688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4" name="Line 338"/>
          <p:cNvSpPr>
            <a:spLocks noChangeShapeType="1"/>
          </p:cNvSpPr>
          <p:nvPr/>
        </p:nvSpPr>
        <p:spPr bwMode="auto">
          <a:xfrm>
            <a:off x="4972050" y="34686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5" name="Line 339"/>
          <p:cNvSpPr>
            <a:spLocks noChangeShapeType="1"/>
          </p:cNvSpPr>
          <p:nvPr/>
        </p:nvSpPr>
        <p:spPr bwMode="auto">
          <a:xfrm>
            <a:off x="4972050" y="33893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6" name="Line 340"/>
          <p:cNvSpPr>
            <a:spLocks noChangeShapeType="1"/>
          </p:cNvSpPr>
          <p:nvPr/>
        </p:nvSpPr>
        <p:spPr bwMode="auto">
          <a:xfrm>
            <a:off x="4972050" y="33289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7" name="Line 341"/>
          <p:cNvSpPr>
            <a:spLocks noChangeShapeType="1"/>
          </p:cNvSpPr>
          <p:nvPr/>
        </p:nvSpPr>
        <p:spPr bwMode="auto">
          <a:xfrm>
            <a:off x="4972050" y="32512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8" name="Line 342"/>
          <p:cNvSpPr>
            <a:spLocks noChangeShapeType="1"/>
          </p:cNvSpPr>
          <p:nvPr/>
        </p:nvSpPr>
        <p:spPr bwMode="auto">
          <a:xfrm flipH="1">
            <a:off x="7581900" y="2143125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99" name="Line 343"/>
          <p:cNvSpPr>
            <a:spLocks noChangeShapeType="1"/>
          </p:cNvSpPr>
          <p:nvPr/>
        </p:nvSpPr>
        <p:spPr bwMode="auto">
          <a:xfrm flipH="1">
            <a:off x="7600950" y="27765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0" name="Line 344"/>
          <p:cNvSpPr>
            <a:spLocks noChangeShapeType="1"/>
          </p:cNvSpPr>
          <p:nvPr/>
        </p:nvSpPr>
        <p:spPr bwMode="auto">
          <a:xfrm flipH="1">
            <a:off x="7600950" y="26955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1" name="Line 345"/>
          <p:cNvSpPr>
            <a:spLocks noChangeShapeType="1"/>
          </p:cNvSpPr>
          <p:nvPr/>
        </p:nvSpPr>
        <p:spPr bwMode="auto">
          <a:xfrm flipH="1">
            <a:off x="7600950" y="26368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2" name="Line 346"/>
          <p:cNvSpPr>
            <a:spLocks noChangeShapeType="1"/>
          </p:cNvSpPr>
          <p:nvPr/>
        </p:nvSpPr>
        <p:spPr bwMode="auto">
          <a:xfrm flipH="1">
            <a:off x="7600950" y="255905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3" name="Line 347"/>
          <p:cNvSpPr>
            <a:spLocks noChangeShapeType="1"/>
          </p:cNvSpPr>
          <p:nvPr/>
        </p:nvSpPr>
        <p:spPr bwMode="auto">
          <a:xfrm flipH="1">
            <a:off x="7581900" y="2498725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4" name="Line 348"/>
          <p:cNvSpPr>
            <a:spLocks noChangeShapeType="1"/>
          </p:cNvSpPr>
          <p:nvPr/>
        </p:nvSpPr>
        <p:spPr bwMode="auto">
          <a:xfrm flipH="1">
            <a:off x="7600950" y="241935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5" name="Line 349"/>
          <p:cNvSpPr>
            <a:spLocks noChangeShapeType="1"/>
          </p:cNvSpPr>
          <p:nvPr/>
        </p:nvSpPr>
        <p:spPr bwMode="auto">
          <a:xfrm flipH="1">
            <a:off x="7600950" y="23606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6" name="Line 350"/>
          <p:cNvSpPr>
            <a:spLocks noChangeShapeType="1"/>
          </p:cNvSpPr>
          <p:nvPr/>
        </p:nvSpPr>
        <p:spPr bwMode="auto">
          <a:xfrm flipH="1">
            <a:off x="7600950" y="23018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7" name="Line 351"/>
          <p:cNvSpPr>
            <a:spLocks noChangeShapeType="1"/>
          </p:cNvSpPr>
          <p:nvPr/>
        </p:nvSpPr>
        <p:spPr bwMode="auto">
          <a:xfrm flipH="1">
            <a:off x="7600950" y="22209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8" name="Line 352"/>
          <p:cNvSpPr>
            <a:spLocks noChangeShapeType="1"/>
          </p:cNvSpPr>
          <p:nvPr/>
        </p:nvSpPr>
        <p:spPr bwMode="auto">
          <a:xfrm flipH="1">
            <a:off x="7600950" y="20843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09" name="Line 353"/>
          <p:cNvSpPr>
            <a:spLocks noChangeShapeType="1"/>
          </p:cNvSpPr>
          <p:nvPr/>
        </p:nvSpPr>
        <p:spPr bwMode="auto">
          <a:xfrm flipH="1">
            <a:off x="7600950" y="20240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0" name="Line 354"/>
          <p:cNvSpPr>
            <a:spLocks noChangeShapeType="1"/>
          </p:cNvSpPr>
          <p:nvPr/>
        </p:nvSpPr>
        <p:spPr bwMode="auto">
          <a:xfrm flipH="1">
            <a:off x="7600950" y="19462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1" name="Line 355"/>
          <p:cNvSpPr>
            <a:spLocks noChangeShapeType="1"/>
          </p:cNvSpPr>
          <p:nvPr/>
        </p:nvSpPr>
        <p:spPr bwMode="auto">
          <a:xfrm flipH="1">
            <a:off x="7600950" y="31115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2" name="Line 356"/>
          <p:cNvSpPr>
            <a:spLocks noChangeShapeType="1"/>
          </p:cNvSpPr>
          <p:nvPr/>
        </p:nvSpPr>
        <p:spPr bwMode="auto">
          <a:xfrm flipH="1">
            <a:off x="7600950" y="30511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3" name="Line 357"/>
          <p:cNvSpPr>
            <a:spLocks noChangeShapeType="1"/>
          </p:cNvSpPr>
          <p:nvPr/>
        </p:nvSpPr>
        <p:spPr bwMode="auto">
          <a:xfrm flipH="1">
            <a:off x="7600950" y="299402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4" name="Line 358"/>
          <p:cNvSpPr>
            <a:spLocks noChangeShapeType="1"/>
          </p:cNvSpPr>
          <p:nvPr/>
        </p:nvSpPr>
        <p:spPr bwMode="auto">
          <a:xfrm flipH="1">
            <a:off x="7600950" y="29130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5" name="Line 359"/>
          <p:cNvSpPr>
            <a:spLocks noChangeShapeType="1"/>
          </p:cNvSpPr>
          <p:nvPr/>
        </p:nvSpPr>
        <p:spPr bwMode="auto">
          <a:xfrm flipH="1">
            <a:off x="7581900" y="2833688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6" name="Line 360"/>
          <p:cNvSpPr>
            <a:spLocks noChangeShapeType="1"/>
          </p:cNvSpPr>
          <p:nvPr/>
        </p:nvSpPr>
        <p:spPr bwMode="auto">
          <a:xfrm flipH="1">
            <a:off x="7600950" y="34686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7" name="Line 361"/>
          <p:cNvSpPr>
            <a:spLocks noChangeShapeType="1"/>
          </p:cNvSpPr>
          <p:nvPr/>
        </p:nvSpPr>
        <p:spPr bwMode="auto">
          <a:xfrm flipH="1">
            <a:off x="7600950" y="33893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8" name="Line 362"/>
          <p:cNvSpPr>
            <a:spLocks noChangeShapeType="1"/>
          </p:cNvSpPr>
          <p:nvPr/>
        </p:nvSpPr>
        <p:spPr bwMode="auto">
          <a:xfrm flipH="1">
            <a:off x="7600950" y="33289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19" name="Line 363"/>
          <p:cNvSpPr>
            <a:spLocks noChangeShapeType="1"/>
          </p:cNvSpPr>
          <p:nvPr/>
        </p:nvSpPr>
        <p:spPr bwMode="auto">
          <a:xfrm flipH="1">
            <a:off x="7600950" y="32512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0" name="Line 364"/>
          <p:cNvSpPr>
            <a:spLocks noChangeShapeType="1"/>
          </p:cNvSpPr>
          <p:nvPr/>
        </p:nvSpPr>
        <p:spPr bwMode="auto">
          <a:xfrm flipV="1">
            <a:off x="5092700" y="34861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1" name="Line 365"/>
          <p:cNvSpPr>
            <a:spLocks noChangeShapeType="1"/>
          </p:cNvSpPr>
          <p:nvPr/>
        </p:nvSpPr>
        <p:spPr bwMode="auto">
          <a:xfrm flipV="1">
            <a:off x="501173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2" name="Line 366"/>
          <p:cNvSpPr>
            <a:spLocks noChangeShapeType="1"/>
          </p:cNvSpPr>
          <p:nvPr/>
        </p:nvSpPr>
        <p:spPr bwMode="auto">
          <a:xfrm flipV="1">
            <a:off x="517207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3" name="Line 367"/>
          <p:cNvSpPr>
            <a:spLocks noChangeShapeType="1"/>
          </p:cNvSpPr>
          <p:nvPr/>
        </p:nvSpPr>
        <p:spPr bwMode="auto">
          <a:xfrm flipV="1">
            <a:off x="524986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4" name="Line 368"/>
          <p:cNvSpPr>
            <a:spLocks noChangeShapeType="1"/>
          </p:cNvSpPr>
          <p:nvPr/>
        </p:nvSpPr>
        <p:spPr bwMode="auto">
          <a:xfrm flipV="1">
            <a:off x="532923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5" name="Line 369"/>
          <p:cNvSpPr>
            <a:spLocks noChangeShapeType="1"/>
          </p:cNvSpPr>
          <p:nvPr/>
        </p:nvSpPr>
        <p:spPr bwMode="auto">
          <a:xfrm flipV="1">
            <a:off x="540702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6" name="Line 370"/>
          <p:cNvSpPr>
            <a:spLocks noChangeShapeType="1"/>
          </p:cNvSpPr>
          <p:nvPr/>
        </p:nvSpPr>
        <p:spPr bwMode="auto">
          <a:xfrm flipV="1">
            <a:off x="5486400" y="34861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7" name="Line 371"/>
          <p:cNvSpPr>
            <a:spLocks noChangeShapeType="1"/>
          </p:cNvSpPr>
          <p:nvPr/>
        </p:nvSpPr>
        <p:spPr bwMode="auto">
          <a:xfrm flipV="1">
            <a:off x="558641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8" name="Line 372"/>
          <p:cNvSpPr>
            <a:spLocks noChangeShapeType="1"/>
          </p:cNvSpPr>
          <p:nvPr/>
        </p:nvSpPr>
        <p:spPr bwMode="auto">
          <a:xfrm flipV="1">
            <a:off x="5664200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29" name="Line 373"/>
          <p:cNvSpPr>
            <a:spLocks noChangeShapeType="1"/>
          </p:cNvSpPr>
          <p:nvPr/>
        </p:nvSpPr>
        <p:spPr bwMode="auto">
          <a:xfrm flipV="1">
            <a:off x="574357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0" name="Line 374"/>
          <p:cNvSpPr>
            <a:spLocks noChangeShapeType="1"/>
          </p:cNvSpPr>
          <p:nvPr/>
        </p:nvSpPr>
        <p:spPr bwMode="auto">
          <a:xfrm flipV="1">
            <a:off x="5822950" y="3506788"/>
            <a:ext cx="3175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1" name="Line 375"/>
          <p:cNvSpPr>
            <a:spLocks noChangeShapeType="1"/>
          </p:cNvSpPr>
          <p:nvPr/>
        </p:nvSpPr>
        <p:spPr bwMode="auto">
          <a:xfrm flipV="1">
            <a:off x="5902325" y="34861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2" name="Line 376"/>
          <p:cNvSpPr>
            <a:spLocks noChangeShapeType="1"/>
          </p:cNvSpPr>
          <p:nvPr/>
        </p:nvSpPr>
        <p:spPr bwMode="auto">
          <a:xfrm flipV="1">
            <a:off x="5981700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3" name="Line 377"/>
          <p:cNvSpPr>
            <a:spLocks noChangeShapeType="1"/>
          </p:cNvSpPr>
          <p:nvPr/>
        </p:nvSpPr>
        <p:spPr bwMode="auto">
          <a:xfrm flipV="1">
            <a:off x="605948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4" name="Line 378"/>
          <p:cNvSpPr>
            <a:spLocks noChangeShapeType="1"/>
          </p:cNvSpPr>
          <p:nvPr/>
        </p:nvSpPr>
        <p:spPr bwMode="auto">
          <a:xfrm flipV="1">
            <a:off x="613886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5" name="Line 379"/>
          <p:cNvSpPr>
            <a:spLocks noChangeShapeType="1"/>
          </p:cNvSpPr>
          <p:nvPr/>
        </p:nvSpPr>
        <p:spPr bwMode="auto">
          <a:xfrm flipV="1">
            <a:off x="621823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6" name="Line 380"/>
          <p:cNvSpPr>
            <a:spLocks noChangeShapeType="1"/>
          </p:cNvSpPr>
          <p:nvPr/>
        </p:nvSpPr>
        <p:spPr bwMode="auto">
          <a:xfrm flipV="1">
            <a:off x="637698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7" name="Line 381"/>
          <p:cNvSpPr>
            <a:spLocks noChangeShapeType="1"/>
          </p:cNvSpPr>
          <p:nvPr/>
        </p:nvSpPr>
        <p:spPr bwMode="auto">
          <a:xfrm flipV="1">
            <a:off x="645636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8" name="Line 382"/>
          <p:cNvSpPr>
            <a:spLocks noChangeShapeType="1"/>
          </p:cNvSpPr>
          <p:nvPr/>
        </p:nvSpPr>
        <p:spPr bwMode="auto">
          <a:xfrm flipV="1">
            <a:off x="6534150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39" name="Line 383"/>
          <p:cNvSpPr>
            <a:spLocks noChangeShapeType="1"/>
          </p:cNvSpPr>
          <p:nvPr/>
        </p:nvSpPr>
        <p:spPr bwMode="auto">
          <a:xfrm flipV="1">
            <a:off x="661352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0" name="Line 384"/>
          <p:cNvSpPr>
            <a:spLocks noChangeShapeType="1"/>
          </p:cNvSpPr>
          <p:nvPr/>
        </p:nvSpPr>
        <p:spPr bwMode="auto">
          <a:xfrm flipV="1">
            <a:off x="6692900" y="3486150"/>
            <a:ext cx="3175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1" name="Line 385"/>
          <p:cNvSpPr>
            <a:spLocks noChangeShapeType="1"/>
          </p:cNvSpPr>
          <p:nvPr/>
        </p:nvSpPr>
        <p:spPr bwMode="auto">
          <a:xfrm flipV="1">
            <a:off x="679132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2" name="Line 386"/>
          <p:cNvSpPr>
            <a:spLocks noChangeShapeType="1"/>
          </p:cNvSpPr>
          <p:nvPr/>
        </p:nvSpPr>
        <p:spPr bwMode="auto">
          <a:xfrm flipV="1">
            <a:off x="6851650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3" name="Line 387"/>
          <p:cNvSpPr>
            <a:spLocks noChangeShapeType="1"/>
          </p:cNvSpPr>
          <p:nvPr/>
        </p:nvSpPr>
        <p:spPr bwMode="auto">
          <a:xfrm flipV="1">
            <a:off x="692943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4" name="Line 388"/>
          <p:cNvSpPr>
            <a:spLocks noChangeShapeType="1"/>
          </p:cNvSpPr>
          <p:nvPr/>
        </p:nvSpPr>
        <p:spPr bwMode="auto">
          <a:xfrm flipV="1">
            <a:off x="700881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5" name="Line 389"/>
          <p:cNvSpPr>
            <a:spLocks noChangeShapeType="1"/>
          </p:cNvSpPr>
          <p:nvPr/>
        </p:nvSpPr>
        <p:spPr bwMode="auto">
          <a:xfrm flipV="1">
            <a:off x="7088188" y="3486150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6" name="Line 390"/>
          <p:cNvSpPr>
            <a:spLocks noChangeShapeType="1"/>
          </p:cNvSpPr>
          <p:nvPr/>
        </p:nvSpPr>
        <p:spPr bwMode="auto">
          <a:xfrm flipV="1">
            <a:off x="7186613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7" name="Line 391"/>
          <p:cNvSpPr>
            <a:spLocks noChangeShapeType="1"/>
          </p:cNvSpPr>
          <p:nvPr/>
        </p:nvSpPr>
        <p:spPr bwMode="auto">
          <a:xfrm flipV="1">
            <a:off x="726598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8" name="Line 392"/>
          <p:cNvSpPr>
            <a:spLocks noChangeShapeType="1"/>
          </p:cNvSpPr>
          <p:nvPr/>
        </p:nvSpPr>
        <p:spPr bwMode="auto">
          <a:xfrm flipV="1">
            <a:off x="7343775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49" name="Line 393"/>
          <p:cNvSpPr>
            <a:spLocks noChangeShapeType="1"/>
          </p:cNvSpPr>
          <p:nvPr/>
        </p:nvSpPr>
        <p:spPr bwMode="auto">
          <a:xfrm flipV="1">
            <a:off x="7424738" y="3506788"/>
            <a:ext cx="1587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0" name="Line 394"/>
          <p:cNvSpPr>
            <a:spLocks noChangeShapeType="1"/>
          </p:cNvSpPr>
          <p:nvPr/>
        </p:nvSpPr>
        <p:spPr bwMode="auto">
          <a:xfrm flipV="1">
            <a:off x="7504113" y="3486150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1" name="Line 395"/>
          <p:cNvSpPr>
            <a:spLocks noChangeShapeType="1"/>
          </p:cNvSpPr>
          <p:nvPr/>
        </p:nvSpPr>
        <p:spPr bwMode="auto">
          <a:xfrm flipV="1">
            <a:off x="7581900" y="3506788"/>
            <a:ext cx="1588" cy="190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2" name="Line 396"/>
          <p:cNvSpPr>
            <a:spLocks noChangeShapeType="1"/>
          </p:cNvSpPr>
          <p:nvPr/>
        </p:nvSpPr>
        <p:spPr bwMode="auto">
          <a:xfrm>
            <a:off x="5092700" y="18859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3" name="Line 397"/>
          <p:cNvSpPr>
            <a:spLocks noChangeShapeType="1"/>
          </p:cNvSpPr>
          <p:nvPr/>
        </p:nvSpPr>
        <p:spPr bwMode="auto">
          <a:xfrm>
            <a:off x="501173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4" name="Line 398"/>
          <p:cNvSpPr>
            <a:spLocks noChangeShapeType="1"/>
          </p:cNvSpPr>
          <p:nvPr/>
        </p:nvSpPr>
        <p:spPr bwMode="auto">
          <a:xfrm>
            <a:off x="517207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5" name="Line 399"/>
          <p:cNvSpPr>
            <a:spLocks noChangeShapeType="1"/>
          </p:cNvSpPr>
          <p:nvPr/>
        </p:nvSpPr>
        <p:spPr bwMode="auto">
          <a:xfrm>
            <a:off x="524986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6" name="Line 400"/>
          <p:cNvSpPr>
            <a:spLocks noChangeShapeType="1"/>
          </p:cNvSpPr>
          <p:nvPr/>
        </p:nvSpPr>
        <p:spPr bwMode="auto">
          <a:xfrm>
            <a:off x="532923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7" name="Line 401"/>
          <p:cNvSpPr>
            <a:spLocks noChangeShapeType="1"/>
          </p:cNvSpPr>
          <p:nvPr/>
        </p:nvSpPr>
        <p:spPr bwMode="auto">
          <a:xfrm>
            <a:off x="540702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8" name="Line 402"/>
          <p:cNvSpPr>
            <a:spLocks noChangeShapeType="1"/>
          </p:cNvSpPr>
          <p:nvPr/>
        </p:nvSpPr>
        <p:spPr bwMode="auto">
          <a:xfrm>
            <a:off x="5486400" y="18859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59" name="Line 403"/>
          <p:cNvSpPr>
            <a:spLocks noChangeShapeType="1"/>
          </p:cNvSpPr>
          <p:nvPr/>
        </p:nvSpPr>
        <p:spPr bwMode="auto">
          <a:xfrm>
            <a:off x="558641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0" name="Line 404"/>
          <p:cNvSpPr>
            <a:spLocks noChangeShapeType="1"/>
          </p:cNvSpPr>
          <p:nvPr/>
        </p:nvSpPr>
        <p:spPr bwMode="auto">
          <a:xfrm>
            <a:off x="5664200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1" name="Line 405"/>
          <p:cNvSpPr>
            <a:spLocks noChangeShapeType="1"/>
          </p:cNvSpPr>
          <p:nvPr/>
        </p:nvSpPr>
        <p:spPr bwMode="auto">
          <a:xfrm>
            <a:off x="574357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2" name="Line 406"/>
          <p:cNvSpPr>
            <a:spLocks noChangeShapeType="1"/>
          </p:cNvSpPr>
          <p:nvPr/>
        </p:nvSpPr>
        <p:spPr bwMode="auto">
          <a:xfrm>
            <a:off x="5822950" y="1885950"/>
            <a:ext cx="3175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3" name="Line 407"/>
          <p:cNvSpPr>
            <a:spLocks noChangeShapeType="1"/>
          </p:cNvSpPr>
          <p:nvPr/>
        </p:nvSpPr>
        <p:spPr bwMode="auto">
          <a:xfrm>
            <a:off x="5902325" y="1885950"/>
            <a:ext cx="1588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4" name="Line 408"/>
          <p:cNvSpPr>
            <a:spLocks noChangeShapeType="1"/>
          </p:cNvSpPr>
          <p:nvPr/>
        </p:nvSpPr>
        <p:spPr bwMode="auto">
          <a:xfrm>
            <a:off x="5981700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5" name="Line 409"/>
          <p:cNvSpPr>
            <a:spLocks noChangeShapeType="1"/>
          </p:cNvSpPr>
          <p:nvPr/>
        </p:nvSpPr>
        <p:spPr bwMode="auto">
          <a:xfrm>
            <a:off x="605948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6" name="Line 410"/>
          <p:cNvSpPr>
            <a:spLocks noChangeShapeType="1"/>
          </p:cNvSpPr>
          <p:nvPr/>
        </p:nvSpPr>
        <p:spPr bwMode="auto">
          <a:xfrm>
            <a:off x="613886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7" name="Line 411"/>
          <p:cNvSpPr>
            <a:spLocks noChangeShapeType="1"/>
          </p:cNvSpPr>
          <p:nvPr/>
        </p:nvSpPr>
        <p:spPr bwMode="auto">
          <a:xfrm>
            <a:off x="621823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8" name="Line 412"/>
          <p:cNvSpPr>
            <a:spLocks noChangeShapeType="1"/>
          </p:cNvSpPr>
          <p:nvPr/>
        </p:nvSpPr>
        <p:spPr bwMode="auto">
          <a:xfrm>
            <a:off x="637698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69" name="Line 413"/>
          <p:cNvSpPr>
            <a:spLocks noChangeShapeType="1"/>
          </p:cNvSpPr>
          <p:nvPr/>
        </p:nvSpPr>
        <p:spPr bwMode="auto">
          <a:xfrm>
            <a:off x="645636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0" name="Line 414"/>
          <p:cNvSpPr>
            <a:spLocks noChangeShapeType="1"/>
          </p:cNvSpPr>
          <p:nvPr/>
        </p:nvSpPr>
        <p:spPr bwMode="auto">
          <a:xfrm>
            <a:off x="6534150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1" name="Line 415"/>
          <p:cNvSpPr>
            <a:spLocks noChangeShapeType="1"/>
          </p:cNvSpPr>
          <p:nvPr/>
        </p:nvSpPr>
        <p:spPr bwMode="auto">
          <a:xfrm>
            <a:off x="661352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2" name="Line 416"/>
          <p:cNvSpPr>
            <a:spLocks noChangeShapeType="1"/>
          </p:cNvSpPr>
          <p:nvPr/>
        </p:nvSpPr>
        <p:spPr bwMode="auto">
          <a:xfrm>
            <a:off x="6692900" y="1885950"/>
            <a:ext cx="3175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3" name="Line 417"/>
          <p:cNvSpPr>
            <a:spLocks noChangeShapeType="1"/>
          </p:cNvSpPr>
          <p:nvPr/>
        </p:nvSpPr>
        <p:spPr bwMode="auto">
          <a:xfrm>
            <a:off x="679132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4" name="Line 418"/>
          <p:cNvSpPr>
            <a:spLocks noChangeShapeType="1"/>
          </p:cNvSpPr>
          <p:nvPr/>
        </p:nvSpPr>
        <p:spPr bwMode="auto">
          <a:xfrm>
            <a:off x="6851650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5" name="Line 419"/>
          <p:cNvSpPr>
            <a:spLocks noChangeShapeType="1"/>
          </p:cNvSpPr>
          <p:nvPr/>
        </p:nvSpPr>
        <p:spPr bwMode="auto">
          <a:xfrm>
            <a:off x="692943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6" name="Line 420"/>
          <p:cNvSpPr>
            <a:spLocks noChangeShapeType="1"/>
          </p:cNvSpPr>
          <p:nvPr/>
        </p:nvSpPr>
        <p:spPr bwMode="auto">
          <a:xfrm>
            <a:off x="700881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7" name="Line 421"/>
          <p:cNvSpPr>
            <a:spLocks noChangeShapeType="1"/>
          </p:cNvSpPr>
          <p:nvPr/>
        </p:nvSpPr>
        <p:spPr bwMode="auto">
          <a:xfrm>
            <a:off x="7088188" y="1885950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8" name="Line 422"/>
          <p:cNvSpPr>
            <a:spLocks noChangeShapeType="1"/>
          </p:cNvSpPr>
          <p:nvPr/>
        </p:nvSpPr>
        <p:spPr bwMode="auto">
          <a:xfrm>
            <a:off x="7186613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79" name="Line 423"/>
          <p:cNvSpPr>
            <a:spLocks noChangeShapeType="1"/>
          </p:cNvSpPr>
          <p:nvPr/>
        </p:nvSpPr>
        <p:spPr bwMode="auto">
          <a:xfrm>
            <a:off x="726598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0" name="Line 424"/>
          <p:cNvSpPr>
            <a:spLocks noChangeShapeType="1"/>
          </p:cNvSpPr>
          <p:nvPr/>
        </p:nvSpPr>
        <p:spPr bwMode="auto">
          <a:xfrm>
            <a:off x="7343775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1" name="Line 425"/>
          <p:cNvSpPr>
            <a:spLocks noChangeShapeType="1"/>
          </p:cNvSpPr>
          <p:nvPr/>
        </p:nvSpPr>
        <p:spPr bwMode="auto">
          <a:xfrm>
            <a:off x="7424738" y="1885950"/>
            <a:ext cx="1587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2" name="Line 426"/>
          <p:cNvSpPr>
            <a:spLocks noChangeShapeType="1"/>
          </p:cNvSpPr>
          <p:nvPr/>
        </p:nvSpPr>
        <p:spPr bwMode="auto">
          <a:xfrm>
            <a:off x="7504113" y="1885950"/>
            <a:ext cx="1587" cy="396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3" name="Line 427"/>
          <p:cNvSpPr>
            <a:spLocks noChangeShapeType="1"/>
          </p:cNvSpPr>
          <p:nvPr/>
        </p:nvSpPr>
        <p:spPr bwMode="auto">
          <a:xfrm>
            <a:off x="7581900" y="1885950"/>
            <a:ext cx="1588" cy="20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4" name="Freeform 428"/>
          <p:cNvSpPr>
            <a:spLocks/>
          </p:cNvSpPr>
          <p:nvPr/>
        </p:nvSpPr>
        <p:spPr bwMode="auto">
          <a:xfrm>
            <a:off x="4972050" y="4259263"/>
            <a:ext cx="2670175" cy="1639887"/>
          </a:xfrm>
          <a:custGeom>
            <a:avLst/>
            <a:gdLst>
              <a:gd name="T0" fmla="*/ 0 w 1559"/>
              <a:gd name="T1" fmla="*/ 0 h 958"/>
              <a:gd name="T2" fmla="*/ 1559 w 1559"/>
              <a:gd name="T3" fmla="*/ 0 h 958"/>
              <a:gd name="T4" fmla="*/ 1559 w 1559"/>
              <a:gd name="T5" fmla="*/ 958 h 958"/>
              <a:gd name="T6" fmla="*/ 0 w 1559"/>
              <a:gd name="T7" fmla="*/ 958 h 958"/>
              <a:gd name="T8" fmla="*/ 0 w 1559"/>
              <a:gd name="T9" fmla="*/ 0 h 958"/>
              <a:gd name="T10" fmla="*/ 0 w 1559"/>
              <a:gd name="T11" fmla="*/ 0 h 958"/>
              <a:gd name="T12" fmla="*/ 0 w 1559"/>
              <a:gd name="T13" fmla="*/ 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9" h="958">
                <a:moveTo>
                  <a:pt x="0" y="0"/>
                </a:moveTo>
                <a:lnTo>
                  <a:pt x="1559" y="0"/>
                </a:lnTo>
                <a:lnTo>
                  <a:pt x="1559" y="958"/>
                </a:lnTo>
                <a:lnTo>
                  <a:pt x="0" y="95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0685" name="Freeform 429"/>
          <p:cNvSpPr>
            <a:spLocks/>
          </p:cNvSpPr>
          <p:nvPr/>
        </p:nvSpPr>
        <p:spPr bwMode="auto">
          <a:xfrm>
            <a:off x="4972050" y="4259263"/>
            <a:ext cx="2670175" cy="1639887"/>
          </a:xfrm>
          <a:custGeom>
            <a:avLst/>
            <a:gdLst>
              <a:gd name="T0" fmla="*/ 0 w 135"/>
              <a:gd name="T1" fmla="*/ 0 h 83"/>
              <a:gd name="T2" fmla="*/ 135 w 135"/>
              <a:gd name="T3" fmla="*/ 0 h 83"/>
              <a:gd name="T4" fmla="*/ 135 w 135"/>
              <a:gd name="T5" fmla="*/ 83 h 83"/>
              <a:gd name="T6" fmla="*/ 0 w 135"/>
              <a:gd name="T7" fmla="*/ 83 h 83"/>
              <a:gd name="T8" fmla="*/ 0 w 135"/>
              <a:gd name="T9" fmla="*/ 0 h 83"/>
              <a:gd name="T10" fmla="*/ 0 w 135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83">
                <a:moveTo>
                  <a:pt x="0" y="0"/>
                </a:moveTo>
                <a:lnTo>
                  <a:pt x="135" y="0"/>
                </a:lnTo>
                <a:lnTo>
                  <a:pt x="135" y="83"/>
                </a:lnTo>
                <a:lnTo>
                  <a:pt x="0" y="8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7" name="Rectangle 431"/>
          <p:cNvSpPr>
            <a:spLocks noChangeArrowheads="1"/>
          </p:cNvSpPr>
          <p:nvPr/>
        </p:nvSpPr>
        <p:spPr bwMode="auto">
          <a:xfrm>
            <a:off x="7661275" y="5445125"/>
            <a:ext cx="68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20688" name="Rectangle 432"/>
          <p:cNvSpPr>
            <a:spLocks noChangeArrowheads="1"/>
          </p:cNvSpPr>
          <p:nvPr/>
        </p:nvSpPr>
        <p:spPr bwMode="auto">
          <a:xfrm>
            <a:off x="4875213" y="4416425"/>
            <a:ext cx="762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689" name="Rectangle 433"/>
          <p:cNvSpPr>
            <a:spLocks noChangeArrowheads="1"/>
          </p:cNvSpPr>
          <p:nvPr/>
        </p:nvSpPr>
        <p:spPr bwMode="auto">
          <a:xfrm>
            <a:off x="6276975" y="4021138"/>
            <a:ext cx="682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20690" name="Rectangle 434"/>
          <p:cNvSpPr>
            <a:spLocks noChangeArrowheads="1"/>
          </p:cNvSpPr>
          <p:nvPr/>
        </p:nvSpPr>
        <p:spPr bwMode="auto">
          <a:xfrm>
            <a:off x="4875213" y="4754563"/>
            <a:ext cx="76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691" name="Rectangle 435"/>
          <p:cNvSpPr>
            <a:spLocks noChangeArrowheads="1"/>
          </p:cNvSpPr>
          <p:nvPr/>
        </p:nvSpPr>
        <p:spPr bwMode="auto">
          <a:xfrm>
            <a:off x="4875213" y="510857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692" name="Rectangle 436"/>
          <p:cNvSpPr>
            <a:spLocks noChangeArrowheads="1"/>
          </p:cNvSpPr>
          <p:nvPr/>
        </p:nvSpPr>
        <p:spPr bwMode="auto">
          <a:xfrm>
            <a:off x="4875213" y="5445125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693" name="Rectangle 437"/>
          <p:cNvSpPr>
            <a:spLocks noChangeArrowheads="1"/>
          </p:cNvSpPr>
          <p:nvPr/>
        </p:nvSpPr>
        <p:spPr bwMode="auto">
          <a:xfrm>
            <a:off x="4972050" y="5880100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694" name="Rectangle 438"/>
          <p:cNvSpPr>
            <a:spLocks noChangeArrowheads="1"/>
          </p:cNvSpPr>
          <p:nvPr/>
        </p:nvSpPr>
        <p:spPr bwMode="auto">
          <a:xfrm>
            <a:off x="5051425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695" name="Rectangle 439"/>
          <p:cNvSpPr>
            <a:spLocks noChangeArrowheads="1"/>
          </p:cNvSpPr>
          <p:nvPr/>
        </p:nvSpPr>
        <p:spPr bwMode="auto">
          <a:xfrm>
            <a:off x="5368925" y="5880100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696" name="Rectangle 440"/>
          <p:cNvSpPr>
            <a:spLocks noChangeArrowheads="1"/>
          </p:cNvSpPr>
          <p:nvPr/>
        </p:nvSpPr>
        <p:spPr bwMode="auto">
          <a:xfrm>
            <a:off x="5467350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697" name="Rectangle 441"/>
          <p:cNvSpPr>
            <a:spLocks noChangeArrowheads="1"/>
          </p:cNvSpPr>
          <p:nvPr/>
        </p:nvSpPr>
        <p:spPr bwMode="auto">
          <a:xfrm>
            <a:off x="5784850" y="5880100"/>
            <a:ext cx="50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20698" name="Rectangle 442"/>
          <p:cNvSpPr>
            <a:spLocks noChangeArrowheads="1"/>
          </p:cNvSpPr>
          <p:nvPr/>
        </p:nvSpPr>
        <p:spPr bwMode="auto">
          <a:xfrm>
            <a:off x="5862638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699" name="Rectangle 443"/>
          <p:cNvSpPr>
            <a:spLocks noChangeArrowheads="1"/>
          </p:cNvSpPr>
          <p:nvPr/>
        </p:nvSpPr>
        <p:spPr bwMode="auto">
          <a:xfrm>
            <a:off x="6257925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0</a:t>
            </a:r>
            <a:endParaRPr lang="en-US" altLang="zh-TW"/>
          </a:p>
        </p:txBody>
      </p:sp>
      <p:sp>
        <p:nvSpPr>
          <p:cNvPr id="1120700" name="Rectangle 444"/>
          <p:cNvSpPr>
            <a:spLocks noChangeArrowheads="1"/>
          </p:cNvSpPr>
          <p:nvPr/>
        </p:nvSpPr>
        <p:spPr bwMode="auto">
          <a:xfrm>
            <a:off x="6672263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1</a:t>
            </a:r>
            <a:endParaRPr lang="en-US" altLang="zh-TW"/>
          </a:p>
        </p:txBody>
      </p:sp>
      <p:sp>
        <p:nvSpPr>
          <p:cNvPr id="1120701" name="Rectangle 445"/>
          <p:cNvSpPr>
            <a:spLocks noChangeArrowheads="1"/>
          </p:cNvSpPr>
          <p:nvPr/>
        </p:nvSpPr>
        <p:spPr bwMode="auto">
          <a:xfrm>
            <a:off x="7069138" y="5880100"/>
            <a:ext cx="746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20702" name="Rectangle 446"/>
          <p:cNvSpPr>
            <a:spLocks noChangeArrowheads="1"/>
          </p:cNvSpPr>
          <p:nvPr/>
        </p:nvSpPr>
        <p:spPr bwMode="auto">
          <a:xfrm>
            <a:off x="7464425" y="588010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20708" name="Rectangle 452"/>
          <p:cNvSpPr>
            <a:spLocks noChangeArrowheads="1"/>
          </p:cNvSpPr>
          <p:nvPr/>
        </p:nvSpPr>
        <p:spPr bwMode="auto">
          <a:xfrm>
            <a:off x="5759450" y="6137275"/>
            <a:ext cx="11890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(d) </a:t>
            </a:r>
            <a:r>
              <a:rPr lang="en-US" altLang="zh-TW" sz="1200" i="1">
                <a:solidFill>
                  <a:srgbClr val="000000"/>
                </a:solidFill>
              </a:rPr>
              <a:t>S</a:t>
            </a:r>
            <a:r>
              <a:rPr lang="en-US" altLang="zh-TW" sz="1200" baseline="-25000">
                <a:solidFill>
                  <a:srgbClr val="000000"/>
                </a:solidFill>
              </a:rPr>
              <a:t>15</a:t>
            </a:r>
            <a:r>
              <a:rPr lang="en-US" altLang="zh-TW" sz="1200">
                <a:solidFill>
                  <a:srgbClr val="000000"/>
                </a:solidFill>
              </a:rPr>
              <a:t>(</a:t>
            </a:r>
            <a:r>
              <a:rPr lang="en-US" altLang="zh-TW" sz="1200" i="1">
                <a:solidFill>
                  <a:srgbClr val="000000"/>
                </a:solidFill>
              </a:rPr>
              <a:t>x</a:t>
            </a:r>
            <a:r>
              <a:rPr lang="en-US" altLang="zh-TW" sz="1200">
                <a:solidFill>
                  <a:srgbClr val="000000"/>
                </a:solidFill>
              </a:rPr>
              <a:t>) on (-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, 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)</a:t>
            </a:r>
            <a:endParaRPr lang="en-US" altLang="zh-TW"/>
          </a:p>
        </p:txBody>
      </p:sp>
      <p:sp>
        <p:nvSpPr>
          <p:cNvPr id="1120713" name="Line 457"/>
          <p:cNvSpPr>
            <a:spLocks noChangeShapeType="1"/>
          </p:cNvSpPr>
          <p:nvPr/>
        </p:nvSpPr>
        <p:spPr bwMode="auto">
          <a:xfrm flipV="1">
            <a:off x="6316663" y="4259263"/>
            <a:ext cx="1587" cy="16398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4" name="Line 458"/>
          <p:cNvSpPr>
            <a:spLocks noChangeShapeType="1"/>
          </p:cNvSpPr>
          <p:nvPr/>
        </p:nvSpPr>
        <p:spPr bwMode="auto">
          <a:xfrm>
            <a:off x="4972050" y="5562600"/>
            <a:ext cx="26701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5" name="Line 459"/>
          <p:cNvSpPr>
            <a:spLocks noChangeShapeType="1"/>
          </p:cNvSpPr>
          <p:nvPr/>
        </p:nvSpPr>
        <p:spPr bwMode="auto">
          <a:xfrm>
            <a:off x="4972050" y="4535488"/>
            <a:ext cx="3968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6" name="Line 460"/>
          <p:cNvSpPr>
            <a:spLocks noChangeShapeType="1"/>
          </p:cNvSpPr>
          <p:nvPr/>
        </p:nvSpPr>
        <p:spPr bwMode="auto">
          <a:xfrm>
            <a:off x="4972050" y="51482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7" name="Line 461"/>
          <p:cNvSpPr>
            <a:spLocks noChangeShapeType="1"/>
          </p:cNvSpPr>
          <p:nvPr/>
        </p:nvSpPr>
        <p:spPr bwMode="auto">
          <a:xfrm>
            <a:off x="4972050" y="50879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8" name="Line 462"/>
          <p:cNvSpPr>
            <a:spLocks noChangeShapeType="1"/>
          </p:cNvSpPr>
          <p:nvPr/>
        </p:nvSpPr>
        <p:spPr bwMode="auto">
          <a:xfrm>
            <a:off x="4972050" y="50085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19" name="Line 463"/>
          <p:cNvSpPr>
            <a:spLocks noChangeShapeType="1"/>
          </p:cNvSpPr>
          <p:nvPr/>
        </p:nvSpPr>
        <p:spPr bwMode="auto">
          <a:xfrm>
            <a:off x="4972050" y="49514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0" name="Line 464"/>
          <p:cNvSpPr>
            <a:spLocks noChangeShapeType="1"/>
          </p:cNvSpPr>
          <p:nvPr/>
        </p:nvSpPr>
        <p:spPr bwMode="auto">
          <a:xfrm>
            <a:off x="4972050" y="4870450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1" name="Line 465"/>
          <p:cNvSpPr>
            <a:spLocks noChangeShapeType="1"/>
          </p:cNvSpPr>
          <p:nvPr/>
        </p:nvSpPr>
        <p:spPr bwMode="auto">
          <a:xfrm>
            <a:off x="4972050" y="48117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2" name="Line 466"/>
          <p:cNvSpPr>
            <a:spLocks noChangeShapeType="1"/>
          </p:cNvSpPr>
          <p:nvPr/>
        </p:nvSpPr>
        <p:spPr bwMode="auto">
          <a:xfrm>
            <a:off x="4972050" y="473392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3" name="Line 467"/>
          <p:cNvSpPr>
            <a:spLocks noChangeShapeType="1"/>
          </p:cNvSpPr>
          <p:nvPr/>
        </p:nvSpPr>
        <p:spPr bwMode="auto">
          <a:xfrm>
            <a:off x="4972050" y="46736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4" name="Line 468"/>
          <p:cNvSpPr>
            <a:spLocks noChangeShapeType="1"/>
          </p:cNvSpPr>
          <p:nvPr/>
        </p:nvSpPr>
        <p:spPr bwMode="auto">
          <a:xfrm>
            <a:off x="4972050" y="459422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5" name="Line 469"/>
          <p:cNvSpPr>
            <a:spLocks noChangeShapeType="1"/>
          </p:cNvSpPr>
          <p:nvPr/>
        </p:nvSpPr>
        <p:spPr bwMode="auto">
          <a:xfrm>
            <a:off x="4972050" y="44561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6" name="Line 470"/>
          <p:cNvSpPr>
            <a:spLocks noChangeShapeType="1"/>
          </p:cNvSpPr>
          <p:nvPr/>
        </p:nvSpPr>
        <p:spPr bwMode="auto">
          <a:xfrm>
            <a:off x="4972050" y="439578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7" name="Line 471"/>
          <p:cNvSpPr>
            <a:spLocks noChangeShapeType="1"/>
          </p:cNvSpPr>
          <p:nvPr/>
        </p:nvSpPr>
        <p:spPr bwMode="auto">
          <a:xfrm>
            <a:off x="4972050" y="431800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8" name="Line 472"/>
          <p:cNvSpPr>
            <a:spLocks noChangeShapeType="1"/>
          </p:cNvSpPr>
          <p:nvPr/>
        </p:nvSpPr>
        <p:spPr bwMode="auto">
          <a:xfrm>
            <a:off x="4972050" y="550386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29" name="Line 473"/>
          <p:cNvSpPr>
            <a:spLocks noChangeShapeType="1"/>
          </p:cNvSpPr>
          <p:nvPr/>
        </p:nvSpPr>
        <p:spPr bwMode="auto">
          <a:xfrm>
            <a:off x="4972050" y="5424488"/>
            <a:ext cx="20638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0" name="Line 474"/>
          <p:cNvSpPr>
            <a:spLocks noChangeShapeType="1"/>
          </p:cNvSpPr>
          <p:nvPr/>
        </p:nvSpPr>
        <p:spPr bwMode="auto">
          <a:xfrm>
            <a:off x="4972050" y="5365750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1" name="Line 475"/>
          <p:cNvSpPr>
            <a:spLocks noChangeShapeType="1"/>
          </p:cNvSpPr>
          <p:nvPr/>
        </p:nvSpPr>
        <p:spPr bwMode="auto">
          <a:xfrm>
            <a:off x="4972050" y="528637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2" name="Line 476"/>
          <p:cNvSpPr>
            <a:spLocks noChangeShapeType="1"/>
          </p:cNvSpPr>
          <p:nvPr/>
        </p:nvSpPr>
        <p:spPr bwMode="auto">
          <a:xfrm>
            <a:off x="4972050" y="5226050"/>
            <a:ext cx="3968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3" name="Line 477"/>
          <p:cNvSpPr>
            <a:spLocks noChangeShapeType="1"/>
          </p:cNvSpPr>
          <p:nvPr/>
        </p:nvSpPr>
        <p:spPr bwMode="auto">
          <a:xfrm>
            <a:off x="4972050" y="58404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4" name="Line 478"/>
          <p:cNvSpPr>
            <a:spLocks noChangeShapeType="1"/>
          </p:cNvSpPr>
          <p:nvPr/>
        </p:nvSpPr>
        <p:spPr bwMode="auto">
          <a:xfrm>
            <a:off x="4972050" y="5761038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5" name="Line 479"/>
          <p:cNvSpPr>
            <a:spLocks noChangeShapeType="1"/>
          </p:cNvSpPr>
          <p:nvPr/>
        </p:nvSpPr>
        <p:spPr bwMode="auto">
          <a:xfrm>
            <a:off x="4972050" y="5700713"/>
            <a:ext cx="206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6" name="Line 480"/>
          <p:cNvSpPr>
            <a:spLocks noChangeShapeType="1"/>
          </p:cNvSpPr>
          <p:nvPr/>
        </p:nvSpPr>
        <p:spPr bwMode="auto">
          <a:xfrm>
            <a:off x="4972050" y="5622925"/>
            <a:ext cx="206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7" name="Line 481"/>
          <p:cNvSpPr>
            <a:spLocks noChangeShapeType="1"/>
          </p:cNvSpPr>
          <p:nvPr/>
        </p:nvSpPr>
        <p:spPr bwMode="auto">
          <a:xfrm flipH="1">
            <a:off x="7581900" y="4535488"/>
            <a:ext cx="603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8" name="Line 482"/>
          <p:cNvSpPr>
            <a:spLocks noChangeShapeType="1"/>
          </p:cNvSpPr>
          <p:nvPr/>
        </p:nvSpPr>
        <p:spPr bwMode="auto">
          <a:xfrm flipH="1">
            <a:off x="7600950" y="5148263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39" name="Line 483"/>
          <p:cNvSpPr>
            <a:spLocks noChangeShapeType="1"/>
          </p:cNvSpPr>
          <p:nvPr/>
        </p:nvSpPr>
        <p:spPr bwMode="auto">
          <a:xfrm flipH="1">
            <a:off x="7600950" y="5087938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40" name="Line 484"/>
          <p:cNvSpPr>
            <a:spLocks noChangeShapeType="1"/>
          </p:cNvSpPr>
          <p:nvPr/>
        </p:nvSpPr>
        <p:spPr bwMode="auto">
          <a:xfrm flipH="1">
            <a:off x="7600950" y="5008563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41" name="Line 485"/>
          <p:cNvSpPr>
            <a:spLocks noChangeShapeType="1"/>
          </p:cNvSpPr>
          <p:nvPr/>
        </p:nvSpPr>
        <p:spPr bwMode="auto">
          <a:xfrm flipH="1">
            <a:off x="7600950" y="4951413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42" name="Line 486"/>
          <p:cNvSpPr>
            <a:spLocks noChangeShapeType="1"/>
          </p:cNvSpPr>
          <p:nvPr/>
        </p:nvSpPr>
        <p:spPr bwMode="auto">
          <a:xfrm flipH="1">
            <a:off x="7581900" y="4870450"/>
            <a:ext cx="603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43" name="Line 487"/>
          <p:cNvSpPr>
            <a:spLocks noChangeShapeType="1"/>
          </p:cNvSpPr>
          <p:nvPr/>
        </p:nvSpPr>
        <p:spPr bwMode="auto">
          <a:xfrm flipH="1">
            <a:off x="7600950" y="4811713"/>
            <a:ext cx="4127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744" name="Line 488"/>
          <p:cNvSpPr>
            <a:spLocks noChangeShapeType="1"/>
          </p:cNvSpPr>
          <p:nvPr/>
        </p:nvSpPr>
        <p:spPr bwMode="auto">
          <a:xfrm flipH="1">
            <a:off x="7600950" y="4733925"/>
            <a:ext cx="412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686" name="Freeform 430"/>
          <p:cNvSpPr>
            <a:spLocks/>
          </p:cNvSpPr>
          <p:nvPr/>
        </p:nvSpPr>
        <p:spPr bwMode="auto">
          <a:xfrm>
            <a:off x="5032375" y="4435475"/>
            <a:ext cx="2528888" cy="1225550"/>
          </a:xfrm>
          <a:custGeom>
            <a:avLst/>
            <a:gdLst>
              <a:gd name="T0" fmla="*/ 1581 w 1593"/>
              <a:gd name="T1" fmla="*/ 697 h 772"/>
              <a:gd name="T2" fmla="*/ 1556 w 1593"/>
              <a:gd name="T3" fmla="*/ 672 h 772"/>
              <a:gd name="T4" fmla="*/ 1531 w 1593"/>
              <a:gd name="T5" fmla="*/ 635 h 772"/>
              <a:gd name="T6" fmla="*/ 1493 w 1593"/>
              <a:gd name="T7" fmla="*/ 623 h 772"/>
              <a:gd name="T8" fmla="*/ 1456 w 1593"/>
              <a:gd name="T9" fmla="*/ 598 h 772"/>
              <a:gd name="T10" fmla="*/ 1431 w 1593"/>
              <a:gd name="T11" fmla="*/ 573 h 772"/>
              <a:gd name="T12" fmla="*/ 1406 w 1593"/>
              <a:gd name="T13" fmla="*/ 535 h 772"/>
              <a:gd name="T14" fmla="*/ 1369 w 1593"/>
              <a:gd name="T15" fmla="*/ 523 h 772"/>
              <a:gd name="T16" fmla="*/ 1319 w 1593"/>
              <a:gd name="T17" fmla="*/ 486 h 772"/>
              <a:gd name="T18" fmla="*/ 1282 w 1593"/>
              <a:gd name="T19" fmla="*/ 436 h 772"/>
              <a:gd name="T20" fmla="*/ 1245 w 1593"/>
              <a:gd name="T21" fmla="*/ 411 h 772"/>
              <a:gd name="T22" fmla="*/ 1220 w 1593"/>
              <a:gd name="T23" fmla="*/ 386 h 772"/>
              <a:gd name="T24" fmla="*/ 1207 w 1593"/>
              <a:gd name="T25" fmla="*/ 361 h 772"/>
              <a:gd name="T26" fmla="*/ 1182 w 1593"/>
              <a:gd name="T27" fmla="*/ 349 h 772"/>
              <a:gd name="T28" fmla="*/ 1157 w 1593"/>
              <a:gd name="T29" fmla="*/ 336 h 772"/>
              <a:gd name="T30" fmla="*/ 1120 w 1593"/>
              <a:gd name="T31" fmla="*/ 311 h 772"/>
              <a:gd name="T32" fmla="*/ 1077 w 1593"/>
              <a:gd name="T33" fmla="*/ 245 h 772"/>
              <a:gd name="T34" fmla="*/ 1033 w 1593"/>
              <a:gd name="T35" fmla="*/ 237 h 772"/>
              <a:gd name="T36" fmla="*/ 996 w 1593"/>
              <a:gd name="T37" fmla="*/ 187 h 772"/>
              <a:gd name="T38" fmla="*/ 983 w 1593"/>
              <a:gd name="T39" fmla="*/ 162 h 772"/>
              <a:gd name="T40" fmla="*/ 958 w 1593"/>
              <a:gd name="T41" fmla="*/ 137 h 772"/>
              <a:gd name="T42" fmla="*/ 936 w 1593"/>
              <a:gd name="T43" fmla="*/ 157 h 772"/>
              <a:gd name="T44" fmla="*/ 909 w 1593"/>
              <a:gd name="T45" fmla="*/ 137 h 772"/>
              <a:gd name="T46" fmla="*/ 884 w 1593"/>
              <a:gd name="T47" fmla="*/ 75 h 772"/>
              <a:gd name="T48" fmla="*/ 871 w 1593"/>
              <a:gd name="T49" fmla="*/ 37 h 772"/>
              <a:gd name="T50" fmla="*/ 855 w 1593"/>
              <a:gd name="T51" fmla="*/ 4 h 772"/>
              <a:gd name="T52" fmla="*/ 838 w 1593"/>
              <a:gd name="T53" fmla="*/ 11 h 772"/>
              <a:gd name="T54" fmla="*/ 821 w 1593"/>
              <a:gd name="T55" fmla="*/ 149 h 772"/>
              <a:gd name="T56" fmla="*/ 809 w 1593"/>
              <a:gd name="T57" fmla="*/ 299 h 772"/>
              <a:gd name="T58" fmla="*/ 772 w 1593"/>
              <a:gd name="T59" fmla="*/ 660 h 772"/>
              <a:gd name="T60" fmla="*/ 754 w 1593"/>
              <a:gd name="T61" fmla="*/ 760 h 772"/>
              <a:gd name="T62" fmla="*/ 734 w 1593"/>
              <a:gd name="T63" fmla="*/ 760 h 772"/>
              <a:gd name="T64" fmla="*/ 709 w 1593"/>
              <a:gd name="T65" fmla="*/ 710 h 772"/>
              <a:gd name="T66" fmla="*/ 691 w 1593"/>
              <a:gd name="T67" fmla="*/ 686 h 772"/>
              <a:gd name="T68" fmla="*/ 663 w 1593"/>
              <a:gd name="T69" fmla="*/ 713 h 772"/>
              <a:gd name="T70" fmla="*/ 635 w 1593"/>
              <a:gd name="T71" fmla="*/ 735 h 772"/>
              <a:gd name="T72" fmla="*/ 606 w 1593"/>
              <a:gd name="T73" fmla="*/ 709 h 772"/>
              <a:gd name="T74" fmla="*/ 591 w 1593"/>
              <a:gd name="T75" fmla="*/ 688 h 772"/>
              <a:gd name="T76" fmla="*/ 572 w 1593"/>
              <a:gd name="T77" fmla="*/ 697 h 772"/>
              <a:gd name="T78" fmla="*/ 549 w 1593"/>
              <a:gd name="T79" fmla="*/ 719 h 772"/>
              <a:gd name="T80" fmla="*/ 523 w 1593"/>
              <a:gd name="T81" fmla="*/ 722 h 772"/>
              <a:gd name="T82" fmla="*/ 485 w 1593"/>
              <a:gd name="T83" fmla="*/ 697 h 772"/>
              <a:gd name="T84" fmla="*/ 448 w 1593"/>
              <a:gd name="T85" fmla="*/ 710 h 772"/>
              <a:gd name="T86" fmla="*/ 423 w 1593"/>
              <a:gd name="T87" fmla="*/ 722 h 772"/>
              <a:gd name="T88" fmla="*/ 386 w 1593"/>
              <a:gd name="T89" fmla="*/ 710 h 772"/>
              <a:gd name="T90" fmla="*/ 348 w 1593"/>
              <a:gd name="T91" fmla="*/ 710 h 772"/>
              <a:gd name="T92" fmla="*/ 311 w 1593"/>
              <a:gd name="T93" fmla="*/ 722 h 772"/>
              <a:gd name="T94" fmla="*/ 274 w 1593"/>
              <a:gd name="T95" fmla="*/ 710 h 772"/>
              <a:gd name="T96" fmla="*/ 236 w 1593"/>
              <a:gd name="T97" fmla="*/ 710 h 772"/>
              <a:gd name="T98" fmla="*/ 199 w 1593"/>
              <a:gd name="T99" fmla="*/ 710 h 772"/>
              <a:gd name="T100" fmla="*/ 174 w 1593"/>
              <a:gd name="T101" fmla="*/ 710 h 772"/>
              <a:gd name="T102" fmla="*/ 149 w 1593"/>
              <a:gd name="T103" fmla="*/ 710 h 772"/>
              <a:gd name="T104" fmla="*/ 112 w 1593"/>
              <a:gd name="T105" fmla="*/ 710 h 772"/>
              <a:gd name="T106" fmla="*/ 87 w 1593"/>
              <a:gd name="T107" fmla="*/ 710 h 772"/>
              <a:gd name="T108" fmla="*/ 37 w 1593"/>
              <a:gd name="T109" fmla="*/ 69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93" h="772">
                <a:moveTo>
                  <a:pt x="1593" y="710"/>
                </a:moveTo>
                <a:lnTo>
                  <a:pt x="1581" y="697"/>
                </a:lnTo>
                <a:lnTo>
                  <a:pt x="1568" y="697"/>
                </a:lnTo>
                <a:lnTo>
                  <a:pt x="1556" y="672"/>
                </a:lnTo>
                <a:lnTo>
                  <a:pt x="1543" y="660"/>
                </a:lnTo>
                <a:lnTo>
                  <a:pt x="1531" y="635"/>
                </a:lnTo>
                <a:lnTo>
                  <a:pt x="1506" y="623"/>
                </a:lnTo>
                <a:lnTo>
                  <a:pt x="1493" y="623"/>
                </a:lnTo>
                <a:lnTo>
                  <a:pt x="1481" y="610"/>
                </a:lnTo>
                <a:lnTo>
                  <a:pt x="1456" y="598"/>
                </a:lnTo>
                <a:lnTo>
                  <a:pt x="1444" y="585"/>
                </a:lnTo>
                <a:lnTo>
                  <a:pt x="1431" y="573"/>
                </a:lnTo>
                <a:lnTo>
                  <a:pt x="1419" y="548"/>
                </a:lnTo>
                <a:lnTo>
                  <a:pt x="1406" y="535"/>
                </a:lnTo>
                <a:lnTo>
                  <a:pt x="1394" y="523"/>
                </a:lnTo>
                <a:lnTo>
                  <a:pt x="1369" y="523"/>
                </a:lnTo>
                <a:lnTo>
                  <a:pt x="1357" y="511"/>
                </a:lnTo>
                <a:lnTo>
                  <a:pt x="1319" y="486"/>
                </a:lnTo>
                <a:lnTo>
                  <a:pt x="1294" y="461"/>
                </a:lnTo>
                <a:lnTo>
                  <a:pt x="1282" y="436"/>
                </a:lnTo>
                <a:lnTo>
                  <a:pt x="1269" y="423"/>
                </a:lnTo>
                <a:lnTo>
                  <a:pt x="1245" y="411"/>
                </a:lnTo>
                <a:lnTo>
                  <a:pt x="1232" y="386"/>
                </a:lnTo>
                <a:lnTo>
                  <a:pt x="1220" y="386"/>
                </a:lnTo>
                <a:lnTo>
                  <a:pt x="1220" y="374"/>
                </a:lnTo>
                <a:lnTo>
                  <a:pt x="1207" y="361"/>
                </a:lnTo>
                <a:lnTo>
                  <a:pt x="1195" y="349"/>
                </a:lnTo>
                <a:lnTo>
                  <a:pt x="1182" y="349"/>
                </a:lnTo>
                <a:lnTo>
                  <a:pt x="1170" y="336"/>
                </a:lnTo>
                <a:lnTo>
                  <a:pt x="1157" y="336"/>
                </a:lnTo>
                <a:lnTo>
                  <a:pt x="1145" y="324"/>
                </a:lnTo>
                <a:lnTo>
                  <a:pt x="1120" y="311"/>
                </a:lnTo>
                <a:lnTo>
                  <a:pt x="1108" y="286"/>
                </a:lnTo>
                <a:lnTo>
                  <a:pt x="1077" y="245"/>
                </a:lnTo>
                <a:lnTo>
                  <a:pt x="1058" y="237"/>
                </a:lnTo>
                <a:lnTo>
                  <a:pt x="1033" y="237"/>
                </a:lnTo>
                <a:lnTo>
                  <a:pt x="1008" y="212"/>
                </a:lnTo>
                <a:lnTo>
                  <a:pt x="996" y="187"/>
                </a:lnTo>
                <a:lnTo>
                  <a:pt x="983" y="162"/>
                </a:lnTo>
                <a:lnTo>
                  <a:pt x="983" y="162"/>
                </a:lnTo>
                <a:lnTo>
                  <a:pt x="971" y="149"/>
                </a:lnTo>
                <a:lnTo>
                  <a:pt x="958" y="137"/>
                </a:lnTo>
                <a:lnTo>
                  <a:pt x="946" y="149"/>
                </a:lnTo>
                <a:lnTo>
                  <a:pt x="936" y="157"/>
                </a:lnTo>
                <a:lnTo>
                  <a:pt x="925" y="154"/>
                </a:lnTo>
                <a:lnTo>
                  <a:pt x="909" y="137"/>
                </a:lnTo>
                <a:lnTo>
                  <a:pt x="896" y="112"/>
                </a:lnTo>
                <a:lnTo>
                  <a:pt x="884" y="75"/>
                </a:lnTo>
                <a:lnTo>
                  <a:pt x="871" y="37"/>
                </a:lnTo>
                <a:lnTo>
                  <a:pt x="871" y="37"/>
                </a:lnTo>
                <a:lnTo>
                  <a:pt x="864" y="22"/>
                </a:lnTo>
                <a:lnTo>
                  <a:pt x="855" y="4"/>
                </a:lnTo>
                <a:lnTo>
                  <a:pt x="846" y="0"/>
                </a:lnTo>
                <a:lnTo>
                  <a:pt x="838" y="11"/>
                </a:lnTo>
                <a:lnTo>
                  <a:pt x="834" y="37"/>
                </a:lnTo>
                <a:lnTo>
                  <a:pt x="821" y="149"/>
                </a:lnTo>
                <a:lnTo>
                  <a:pt x="809" y="249"/>
                </a:lnTo>
                <a:lnTo>
                  <a:pt x="809" y="299"/>
                </a:lnTo>
                <a:lnTo>
                  <a:pt x="795" y="479"/>
                </a:lnTo>
                <a:lnTo>
                  <a:pt x="772" y="660"/>
                </a:lnTo>
                <a:lnTo>
                  <a:pt x="759" y="735"/>
                </a:lnTo>
                <a:lnTo>
                  <a:pt x="754" y="760"/>
                </a:lnTo>
                <a:lnTo>
                  <a:pt x="747" y="772"/>
                </a:lnTo>
                <a:lnTo>
                  <a:pt x="734" y="760"/>
                </a:lnTo>
                <a:lnTo>
                  <a:pt x="721" y="737"/>
                </a:lnTo>
                <a:lnTo>
                  <a:pt x="709" y="710"/>
                </a:lnTo>
                <a:lnTo>
                  <a:pt x="697" y="691"/>
                </a:lnTo>
                <a:lnTo>
                  <a:pt x="691" y="686"/>
                </a:lnTo>
                <a:lnTo>
                  <a:pt x="679" y="691"/>
                </a:lnTo>
                <a:lnTo>
                  <a:pt x="663" y="713"/>
                </a:lnTo>
                <a:lnTo>
                  <a:pt x="651" y="725"/>
                </a:lnTo>
                <a:lnTo>
                  <a:pt x="635" y="735"/>
                </a:lnTo>
                <a:lnTo>
                  <a:pt x="622" y="735"/>
                </a:lnTo>
                <a:lnTo>
                  <a:pt x="606" y="709"/>
                </a:lnTo>
                <a:lnTo>
                  <a:pt x="597" y="694"/>
                </a:lnTo>
                <a:lnTo>
                  <a:pt x="591" y="688"/>
                </a:lnTo>
                <a:lnTo>
                  <a:pt x="585" y="685"/>
                </a:lnTo>
                <a:lnTo>
                  <a:pt x="572" y="697"/>
                </a:lnTo>
                <a:lnTo>
                  <a:pt x="560" y="710"/>
                </a:lnTo>
                <a:lnTo>
                  <a:pt x="549" y="719"/>
                </a:lnTo>
                <a:lnTo>
                  <a:pt x="535" y="722"/>
                </a:lnTo>
                <a:lnTo>
                  <a:pt x="523" y="722"/>
                </a:lnTo>
                <a:lnTo>
                  <a:pt x="499" y="709"/>
                </a:lnTo>
                <a:lnTo>
                  <a:pt x="485" y="697"/>
                </a:lnTo>
                <a:lnTo>
                  <a:pt x="473" y="697"/>
                </a:lnTo>
                <a:lnTo>
                  <a:pt x="448" y="710"/>
                </a:lnTo>
                <a:lnTo>
                  <a:pt x="436" y="710"/>
                </a:lnTo>
                <a:lnTo>
                  <a:pt x="423" y="722"/>
                </a:lnTo>
                <a:lnTo>
                  <a:pt x="411" y="722"/>
                </a:lnTo>
                <a:lnTo>
                  <a:pt x="386" y="710"/>
                </a:lnTo>
                <a:lnTo>
                  <a:pt x="373" y="697"/>
                </a:lnTo>
                <a:lnTo>
                  <a:pt x="348" y="710"/>
                </a:lnTo>
                <a:lnTo>
                  <a:pt x="324" y="710"/>
                </a:lnTo>
                <a:lnTo>
                  <a:pt x="311" y="722"/>
                </a:lnTo>
                <a:lnTo>
                  <a:pt x="286" y="710"/>
                </a:lnTo>
                <a:lnTo>
                  <a:pt x="274" y="710"/>
                </a:lnTo>
                <a:lnTo>
                  <a:pt x="261" y="697"/>
                </a:lnTo>
                <a:lnTo>
                  <a:pt x="236" y="710"/>
                </a:lnTo>
                <a:lnTo>
                  <a:pt x="212" y="710"/>
                </a:lnTo>
                <a:lnTo>
                  <a:pt x="199" y="710"/>
                </a:lnTo>
                <a:lnTo>
                  <a:pt x="187" y="710"/>
                </a:lnTo>
                <a:lnTo>
                  <a:pt x="174" y="710"/>
                </a:lnTo>
                <a:lnTo>
                  <a:pt x="162" y="710"/>
                </a:lnTo>
                <a:lnTo>
                  <a:pt x="149" y="710"/>
                </a:lnTo>
                <a:lnTo>
                  <a:pt x="137" y="710"/>
                </a:lnTo>
                <a:lnTo>
                  <a:pt x="112" y="710"/>
                </a:lnTo>
                <a:lnTo>
                  <a:pt x="87" y="722"/>
                </a:lnTo>
                <a:lnTo>
                  <a:pt x="87" y="710"/>
                </a:lnTo>
                <a:lnTo>
                  <a:pt x="75" y="710"/>
                </a:lnTo>
                <a:lnTo>
                  <a:pt x="37" y="697"/>
                </a:lnTo>
                <a:lnTo>
                  <a:pt x="0" y="710"/>
                </a:lnTo>
              </a:path>
            </a:pathLst>
          </a:custGeom>
          <a:noFill/>
          <a:ln w="1905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547" name="Freeform 291"/>
          <p:cNvSpPr>
            <a:spLocks/>
          </p:cNvSpPr>
          <p:nvPr/>
        </p:nvSpPr>
        <p:spPr bwMode="auto">
          <a:xfrm>
            <a:off x="5032375" y="2143125"/>
            <a:ext cx="2509838" cy="1125538"/>
          </a:xfrm>
          <a:custGeom>
            <a:avLst/>
            <a:gdLst>
              <a:gd name="T0" fmla="*/ 127 w 127"/>
              <a:gd name="T1" fmla="*/ 51 h 57"/>
              <a:gd name="T2" fmla="*/ 123 w 127"/>
              <a:gd name="T3" fmla="*/ 48 h 57"/>
              <a:gd name="T4" fmla="*/ 116 w 127"/>
              <a:gd name="T5" fmla="*/ 44 h 57"/>
              <a:gd name="T6" fmla="*/ 111 w 127"/>
              <a:gd name="T7" fmla="*/ 39 h 57"/>
              <a:gd name="T8" fmla="*/ 106 w 127"/>
              <a:gd name="T9" fmla="*/ 33 h 57"/>
              <a:gd name="T10" fmla="*/ 98 w 127"/>
              <a:gd name="T11" fmla="*/ 28 h 57"/>
              <a:gd name="T12" fmla="*/ 93 w 127"/>
              <a:gd name="T13" fmla="*/ 22 h 57"/>
              <a:gd name="T14" fmla="*/ 89 w 127"/>
              <a:gd name="T15" fmla="*/ 17 h 57"/>
              <a:gd name="T16" fmla="*/ 83 w 127"/>
              <a:gd name="T17" fmla="*/ 16 h 57"/>
              <a:gd name="T18" fmla="*/ 80 w 127"/>
              <a:gd name="T19" fmla="*/ 14 h 57"/>
              <a:gd name="T20" fmla="*/ 78 w 127"/>
              <a:gd name="T21" fmla="*/ 11 h 57"/>
              <a:gd name="T22" fmla="*/ 76 w 127"/>
              <a:gd name="T23" fmla="*/ 7 h 57"/>
              <a:gd name="T24" fmla="*/ 74 w 127"/>
              <a:gd name="T25" fmla="*/ 3 h 57"/>
              <a:gd name="T26" fmla="*/ 72 w 127"/>
              <a:gd name="T27" fmla="*/ 0 h 57"/>
              <a:gd name="T28" fmla="*/ 70 w 127"/>
              <a:gd name="T29" fmla="*/ 0 h 57"/>
              <a:gd name="T30" fmla="*/ 68 w 127"/>
              <a:gd name="T31" fmla="*/ 5 h 57"/>
              <a:gd name="T32" fmla="*/ 66 w 127"/>
              <a:gd name="T33" fmla="*/ 14 h 57"/>
              <a:gd name="T34" fmla="*/ 64 w 127"/>
              <a:gd name="T35" fmla="*/ 25 h 57"/>
              <a:gd name="T36" fmla="*/ 62 w 127"/>
              <a:gd name="T37" fmla="*/ 37 h 57"/>
              <a:gd name="T38" fmla="*/ 60 w 127"/>
              <a:gd name="T39" fmla="*/ 46 h 57"/>
              <a:gd name="T40" fmla="*/ 59 w 127"/>
              <a:gd name="T41" fmla="*/ 51 h 57"/>
              <a:gd name="T42" fmla="*/ 57 w 127"/>
              <a:gd name="T43" fmla="*/ 56 h 57"/>
              <a:gd name="T44" fmla="*/ 53 w 127"/>
              <a:gd name="T45" fmla="*/ 56 h 57"/>
              <a:gd name="T46" fmla="*/ 51 w 127"/>
              <a:gd name="T47" fmla="*/ 53 h 57"/>
              <a:gd name="T48" fmla="*/ 48 w 127"/>
              <a:gd name="T49" fmla="*/ 51 h 57"/>
              <a:gd name="T50" fmla="*/ 44 w 127"/>
              <a:gd name="T51" fmla="*/ 51 h 57"/>
              <a:gd name="T52" fmla="*/ 41 w 127"/>
              <a:gd name="T53" fmla="*/ 53 h 57"/>
              <a:gd name="T54" fmla="*/ 38 w 127"/>
              <a:gd name="T55" fmla="*/ 55 h 57"/>
              <a:gd name="T56" fmla="*/ 36 w 127"/>
              <a:gd name="T57" fmla="*/ 54 h 57"/>
              <a:gd name="T58" fmla="*/ 32 w 127"/>
              <a:gd name="T59" fmla="*/ 52 h 57"/>
              <a:gd name="T60" fmla="*/ 27 w 127"/>
              <a:gd name="T61" fmla="*/ 52 h 57"/>
              <a:gd name="T62" fmla="*/ 23 w 127"/>
              <a:gd name="T63" fmla="*/ 54 h 57"/>
              <a:gd name="T64" fmla="*/ 19 w 127"/>
              <a:gd name="T65" fmla="*/ 54 h 57"/>
              <a:gd name="T66" fmla="*/ 15 w 127"/>
              <a:gd name="T67" fmla="*/ 52 h 57"/>
              <a:gd name="T68" fmla="*/ 11 w 127"/>
              <a:gd name="T69" fmla="*/ 52 h 57"/>
              <a:gd name="T70" fmla="*/ 7 w 127"/>
              <a:gd name="T71" fmla="*/ 54 h 57"/>
              <a:gd name="T72" fmla="*/ 2 w 127"/>
              <a:gd name="T73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7" h="57">
                <a:moveTo>
                  <a:pt x="127" y="52"/>
                </a:moveTo>
                <a:lnTo>
                  <a:pt x="127" y="51"/>
                </a:lnTo>
                <a:lnTo>
                  <a:pt x="125" y="50"/>
                </a:lnTo>
                <a:lnTo>
                  <a:pt x="123" y="48"/>
                </a:lnTo>
                <a:lnTo>
                  <a:pt x="120" y="46"/>
                </a:lnTo>
                <a:lnTo>
                  <a:pt x="116" y="44"/>
                </a:lnTo>
                <a:lnTo>
                  <a:pt x="113" y="41"/>
                </a:lnTo>
                <a:lnTo>
                  <a:pt x="111" y="39"/>
                </a:lnTo>
                <a:lnTo>
                  <a:pt x="109" y="36"/>
                </a:lnTo>
                <a:lnTo>
                  <a:pt x="106" y="33"/>
                </a:lnTo>
                <a:lnTo>
                  <a:pt x="103" y="31"/>
                </a:lnTo>
                <a:lnTo>
                  <a:pt x="98" y="28"/>
                </a:lnTo>
                <a:lnTo>
                  <a:pt x="95" y="24"/>
                </a:lnTo>
                <a:lnTo>
                  <a:pt x="93" y="22"/>
                </a:lnTo>
                <a:lnTo>
                  <a:pt x="91" y="20"/>
                </a:lnTo>
                <a:lnTo>
                  <a:pt x="89" y="17"/>
                </a:lnTo>
                <a:lnTo>
                  <a:pt x="86" y="16"/>
                </a:lnTo>
                <a:lnTo>
                  <a:pt x="83" y="16"/>
                </a:lnTo>
                <a:lnTo>
                  <a:pt x="81" y="15"/>
                </a:lnTo>
                <a:lnTo>
                  <a:pt x="80" y="14"/>
                </a:lnTo>
                <a:lnTo>
                  <a:pt x="79" y="12"/>
                </a:lnTo>
                <a:lnTo>
                  <a:pt x="78" y="11"/>
                </a:lnTo>
                <a:lnTo>
                  <a:pt x="77" y="9"/>
                </a:lnTo>
                <a:lnTo>
                  <a:pt x="76" y="7"/>
                </a:lnTo>
                <a:lnTo>
                  <a:pt x="75" y="5"/>
                </a:lnTo>
                <a:lnTo>
                  <a:pt x="74" y="3"/>
                </a:lnTo>
                <a:lnTo>
                  <a:pt x="73" y="1"/>
                </a:lnTo>
                <a:lnTo>
                  <a:pt x="72" y="0"/>
                </a:lnTo>
                <a:lnTo>
                  <a:pt x="71" y="0"/>
                </a:lnTo>
                <a:lnTo>
                  <a:pt x="70" y="0"/>
                </a:lnTo>
                <a:lnTo>
                  <a:pt x="70" y="2"/>
                </a:lnTo>
                <a:lnTo>
                  <a:pt x="68" y="5"/>
                </a:lnTo>
                <a:lnTo>
                  <a:pt x="67" y="10"/>
                </a:lnTo>
                <a:lnTo>
                  <a:pt x="66" y="14"/>
                </a:lnTo>
                <a:lnTo>
                  <a:pt x="65" y="19"/>
                </a:lnTo>
                <a:lnTo>
                  <a:pt x="64" y="25"/>
                </a:lnTo>
                <a:lnTo>
                  <a:pt x="63" y="31"/>
                </a:lnTo>
                <a:lnTo>
                  <a:pt x="62" y="37"/>
                </a:lnTo>
                <a:lnTo>
                  <a:pt x="61" y="42"/>
                </a:lnTo>
                <a:lnTo>
                  <a:pt x="60" y="46"/>
                </a:lnTo>
                <a:lnTo>
                  <a:pt x="60" y="48"/>
                </a:lnTo>
                <a:lnTo>
                  <a:pt x="59" y="51"/>
                </a:lnTo>
                <a:lnTo>
                  <a:pt x="58" y="54"/>
                </a:lnTo>
                <a:lnTo>
                  <a:pt x="57" y="56"/>
                </a:lnTo>
                <a:lnTo>
                  <a:pt x="55" y="57"/>
                </a:lnTo>
                <a:lnTo>
                  <a:pt x="53" y="56"/>
                </a:lnTo>
                <a:lnTo>
                  <a:pt x="52" y="54"/>
                </a:lnTo>
                <a:lnTo>
                  <a:pt x="51" y="53"/>
                </a:lnTo>
                <a:lnTo>
                  <a:pt x="50" y="52"/>
                </a:lnTo>
                <a:lnTo>
                  <a:pt x="48" y="51"/>
                </a:lnTo>
                <a:lnTo>
                  <a:pt x="47" y="50"/>
                </a:lnTo>
                <a:lnTo>
                  <a:pt x="44" y="51"/>
                </a:lnTo>
                <a:lnTo>
                  <a:pt x="42" y="53"/>
                </a:lnTo>
                <a:lnTo>
                  <a:pt x="41" y="53"/>
                </a:lnTo>
                <a:lnTo>
                  <a:pt x="40" y="54"/>
                </a:lnTo>
                <a:lnTo>
                  <a:pt x="38" y="55"/>
                </a:lnTo>
                <a:lnTo>
                  <a:pt x="37" y="55"/>
                </a:lnTo>
                <a:lnTo>
                  <a:pt x="36" y="54"/>
                </a:lnTo>
                <a:lnTo>
                  <a:pt x="34" y="53"/>
                </a:lnTo>
                <a:lnTo>
                  <a:pt x="32" y="52"/>
                </a:lnTo>
                <a:lnTo>
                  <a:pt x="30" y="51"/>
                </a:lnTo>
                <a:lnTo>
                  <a:pt x="27" y="52"/>
                </a:lnTo>
                <a:lnTo>
                  <a:pt x="26" y="53"/>
                </a:lnTo>
                <a:lnTo>
                  <a:pt x="23" y="54"/>
                </a:lnTo>
                <a:lnTo>
                  <a:pt x="21" y="54"/>
                </a:lnTo>
                <a:lnTo>
                  <a:pt x="19" y="54"/>
                </a:lnTo>
                <a:lnTo>
                  <a:pt x="18" y="53"/>
                </a:lnTo>
                <a:lnTo>
                  <a:pt x="15" y="52"/>
                </a:lnTo>
                <a:lnTo>
                  <a:pt x="13" y="51"/>
                </a:lnTo>
                <a:lnTo>
                  <a:pt x="11" y="52"/>
                </a:lnTo>
                <a:lnTo>
                  <a:pt x="9" y="53"/>
                </a:lnTo>
                <a:lnTo>
                  <a:pt x="7" y="54"/>
                </a:lnTo>
                <a:lnTo>
                  <a:pt x="4" y="54"/>
                </a:lnTo>
                <a:lnTo>
                  <a:pt x="2" y="53"/>
                </a:lnTo>
                <a:lnTo>
                  <a:pt x="0" y="51"/>
                </a:lnTo>
              </a:path>
            </a:pathLst>
          </a:custGeom>
          <a:noFill/>
          <a:ln w="19050">
            <a:solidFill>
              <a:srgbClr val="00A89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0951" name="Rectangle 695"/>
          <p:cNvSpPr>
            <a:spLocks noChangeArrowheads="1"/>
          </p:cNvSpPr>
          <p:nvPr/>
        </p:nvSpPr>
        <p:spPr bwMode="auto">
          <a:xfrm>
            <a:off x="5818188" y="3716338"/>
            <a:ext cx="11303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(c) </a:t>
            </a:r>
            <a:r>
              <a:rPr lang="en-US" altLang="zh-TW" sz="1200" i="1">
                <a:solidFill>
                  <a:srgbClr val="000000"/>
                </a:solidFill>
              </a:rPr>
              <a:t>S</a:t>
            </a:r>
            <a:r>
              <a:rPr lang="en-US" altLang="zh-TW" sz="1200" baseline="-25000">
                <a:solidFill>
                  <a:srgbClr val="000000"/>
                </a:solidFill>
              </a:rPr>
              <a:t>8</a:t>
            </a:r>
            <a:r>
              <a:rPr lang="en-US" altLang="zh-TW" sz="1200">
                <a:solidFill>
                  <a:srgbClr val="000000"/>
                </a:solidFill>
              </a:rPr>
              <a:t>(</a:t>
            </a:r>
            <a:r>
              <a:rPr lang="en-US" altLang="zh-TW" sz="1200" i="1">
                <a:solidFill>
                  <a:srgbClr val="000000"/>
                </a:solidFill>
              </a:rPr>
              <a:t>x</a:t>
            </a:r>
            <a:r>
              <a:rPr lang="en-US" altLang="zh-TW" sz="1200">
                <a:solidFill>
                  <a:srgbClr val="000000"/>
                </a:solidFill>
              </a:rPr>
              <a:t>) on (-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, 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)</a:t>
            </a:r>
            <a:endParaRPr lang="en-US" altLang="zh-TW"/>
          </a:p>
        </p:txBody>
      </p:sp>
      <p:sp>
        <p:nvSpPr>
          <p:cNvPr id="1120952" name="Rectangle 696"/>
          <p:cNvSpPr>
            <a:spLocks noChangeArrowheads="1"/>
          </p:cNvSpPr>
          <p:nvPr/>
        </p:nvSpPr>
        <p:spPr bwMode="auto">
          <a:xfrm>
            <a:off x="2289175" y="3716338"/>
            <a:ext cx="11303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(a) </a:t>
            </a:r>
            <a:r>
              <a:rPr lang="en-US" altLang="zh-TW" sz="1200" i="1">
                <a:solidFill>
                  <a:srgbClr val="000000"/>
                </a:solidFill>
              </a:rPr>
              <a:t>S</a:t>
            </a:r>
            <a:r>
              <a:rPr lang="en-US" altLang="zh-TW" sz="1200" baseline="-25000">
                <a:solidFill>
                  <a:srgbClr val="000000"/>
                </a:solidFill>
              </a:rPr>
              <a:t>3</a:t>
            </a:r>
            <a:r>
              <a:rPr lang="en-US" altLang="zh-TW" sz="1200">
                <a:solidFill>
                  <a:srgbClr val="000000"/>
                </a:solidFill>
              </a:rPr>
              <a:t>(</a:t>
            </a:r>
            <a:r>
              <a:rPr lang="en-US" altLang="zh-TW" sz="1200" i="1">
                <a:solidFill>
                  <a:srgbClr val="000000"/>
                </a:solidFill>
              </a:rPr>
              <a:t>x</a:t>
            </a:r>
            <a:r>
              <a:rPr lang="en-US" altLang="zh-TW" sz="1200">
                <a:solidFill>
                  <a:srgbClr val="000000"/>
                </a:solidFill>
              </a:rPr>
              <a:t>) on (-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, 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)</a:t>
            </a:r>
            <a:endParaRPr lang="en-US" altLang="zh-TW"/>
          </a:p>
        </p:txBody>
      </p:sp>
      <p:sp>
        <p:nvSpPr>
          <p:cNvPr id="1120953" name="Rectangle 697"/>
          <p:cNvSpPr>
            <a:spLocks noChangeArrowheads="1"/>
          </p:cNvSpPr>
          <p:nvPr/>
        </p:nvSpPr>
        <p:spPr bwMode="auto">
          <a:xfrm>
            <a:off x="2362200" y="6021388"/>
            <a:ext cx="11382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(b) </a:t>
            </a:r>
            <a:r>
              <a:rPr lang="en-US" altLang="zh-TW" sz="1200" i="1">
                <a:solidFill>
                  <a:srgbClr val="000000"/>
                </a:solidFill>
              </a:rPr>
              <a:t>S</a:t>
            </a:r>
            <a:r>
              <a:rPr lang="en-US" altLang="zh-TW" sz="1200" baseline="-25000">
                <a:solidFill>
                  <a:srgbClr val="000000"/>
                </a:solidFill>
              </a:rPr>
              <a:t>5</a:t>
            </a:r>
            <a:r>
              <a:rPr lang="en-US" altLang="zh-TW" sz="1200">
                <a:solidFill>
                  <a:srgbClr val="000000"/>
                </a:solidFill>
              </a:rPr>
              <a:t>(</a:t>
            </a:r>
            <a:r>
              <a:rPr lang="en-US" altLang="zh-TW" sz="1200" i="1">
                <a:solidFill>
                  <a:srgbClr val="000000"/>
                </a:solidFill>
              </a:rPr>
              <a:t>x</a:t>
            </a:r>
            <a:r>
              <a:rPr lang="en-US" altLang="zh-TW" sz="1200">
                <a:solidFill>
                  <a:srgbClr val="000000"/>
                </a:solidFill>
              </a:rPr>
              <a:t>) on (-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, </a:t>
            </a:r>
            <a:r>
              <a:rPr lang="en-US" altLang="zh-TW" sz="1200" i="1">
                <a:solidFill>
                  <a:srgbClr val="000000"/>
                </a:solidFill>
                <a:latin typeface="Symbol" pitchFamily="18" charset="2"/>
              </a:rPr>
              <a:t>p</a:t>
            </a:r>
            <a:r>
              <a:rPr lang="en-US" altLang="zh-TW" sz="1200">
                <a:solidFill>
                  <a:srgbClr val="000000"/>
                </a:solidFill>
              </a:rPr>
              <a:t>)</a:t>
            </a:r>
            <a:endParaRPr lang="en-US" altLang="zh-TW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3039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Even and Odd Functions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A function is said to be “even”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and “odd” 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 = –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.</a:t>
            </a:r>
          </a:p>
          <a:p>
            <a:pPr eaLnBrk="1" hangingPunct="1"/>
            <a:r>
              <a:rPr lang="en-US" altLang="zh-TW"/>
              <a:t>Note that </a:t>
            </a:r>
            <a:r>
              <a:rPr lang="en-US" altLang="zh-TW">
                <a:latin typeface="Times New Roman" pitchFamily="18" charset="0"/>
              </a:rPr>
              <a:t>cos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 is even while </a:t>
            </a:r>
            <a:r>
              <a:rPr lang="en-US" altLang="zh-TW">
                <a:latin typeface="Times New Roman" pitchFamily="18" charset="0"/>
              </a:rPr>
              <a:t>sin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 is odd.</a:t>
            </a:r>
          </a:p>
        </p:txBody>
      </p:sp>
      <p:sp>
        <p:nvSpPr>
          <p:cNvPr id="22533" name="Rectangle 10"/>
          <p:cNvSpPr>
            <a:spLocks noChangeArrowheads="1"/>
          </p:cNvSpPr>
          <p:nvPr/>
        </p:nvSpPr>
        <p:spPr bwMode="auto">
          <a:xfrm>
            <a:off x="2610569" y="278092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endParaRPr lang="en-US" altLang="zh-TW" sz="1400"/>
          </a:p>
        </p:txBody>
      </p:sp>
      <p:sp>
        <p:nvSpPr>
          <p:cNvPr id="22534" name="Rectangle 11"/>
          <p:cNvSpPr>
            <a:spLocks noChangeArrowheads="1"/>
          </p:cNvSpPr>
          <p:nvPr/>
        </p:nvSpPr>
        <p:spPr bwMode="auto">
          <a:xfrm>
            <a:off x="4183782" y="4524003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t</a:t>
            </a:r>
            <a:endParaRPr lang="en-US" altLang="zh-TW" sz="1400"/>
          </a:p>
        </p:txBody>
      </p:sp>
      <p:sp>
        <p:nvSpPr>
          <p:cNvPr id="22535" name="Rectangle 12"/>
          <p:cNvSpPr>
            <a:spLocks noChangeArrowheads="1"/>
          </p:cNvSpPr>
          <p:nvPr/>
        </p:nvSpPr>
        <p:spPr bwMode="auto">
          <a:xfrm>
            <a:off x="3396382" y="4728790"/>
            <a:ext cx="1063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endParaRPr lang="en-US" altLang="zh-TW" sz="1400" baseline="-25000"/>
          </a:p>
        </p:txBody>
      </p:sp>
      <p:sp>
        <p:nvSpPr>
          <p:cNvPr id="22536" name="Rectangle 13"/>
          <p:cNvSpPr>
            <a:spLocks noChangeArrowheads="1"/>
          </p:cNvSpPr>
          <p:nvPr/>
        </p:nvSpPr>
        <p:spPr bwMode="auto">
          <a:xfrm>
            <a:off x="3259857" y="2950790"/>
            <a:ext cx="5556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>
                <a:solidFill>
                  <a:srgbClr val="000000"/>
                </a:solidFill>
              </a:rPr>
              <a:t>) = 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30000">
                <a:solidFill>
                  <a:srgbClr val="000000"/>
                </a:solidFill>
              </a:rPr>
              <a:t>2</a:t>
            </a:r>
            <a:r>
              <a:rPr lang="en-US" altLang="zh-TW" sz="1400" i="1">
                <a:solidFill>
                  <a:srgbClr val="000000"/>
                </a:solidFill>
              </a:rPr>
              <a:t> </a:t>
            </a:r>
            <a:endParaRPr lang="en-US" altLang="zh-TW" sz="1400"/>
          </a:p>
        </p:txBody>
      </p:sp>
      <p:sp>
        <p:nvSpPr>
          <p:cNvPr id="22537" name="Rectangle 17"/>
          <p:cNvSpPr>
            <a:spLocks noChangeArrowheads="1"/>
          </p:cNvSpPr>
          <p:nvPr/>
        </p:nvSpPr>
        <p:spPr bwMode="auto">
          <a:xfrm>
            <a:off x="2064469" y="4728790"/>
            <a:ext cx="1952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</a:rPr>
              <a:t>–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endParaRPr lang="en-US" altLang="zh-TW" sz="1400" baseline="-25000"/>
          </a:p>
        </p:txBody>
      </p:sp>
      <p:sp>
        <p:nvSpPr>
          <p:cNvPr id="22538" name="Line 18"/>
          <p:cNvSpPr>
            <a:spLocks noChangeShapeType="1"/>
          </p:cNvSpPr>
          <p:nvPr/>
        </p:nvSpPr>
        <p:spPr bwMode="auto">
          <a:xfrm>
            <a:off x="1346919" y="4728790"/>
            <a:ext cx="2733675" cy="1588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39" name="Line 19"/>
          <p:cNvSpPr>
            <a:spLocks noChangeShapeType="1"/>
          </p:cNvSpPr>
          <p:nvPr/>
        </p:nvSpPr>
        <p:spPr bwMode="auto">
          <a:xfrm flipV="1">
            <a:off x="2815357" y="2952378"/>
            <a:ext cx="1587" cy="2698750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0" name="Line 20"/>
          <p:cNvSpPr>
            <a:spLocks noChangeShapeType="1"/>
          </p:cNvSpPr>
          <p:nvPr/>
        </p:nvSpPr>
        <p:spPr bwMode="auto">
          <a:xfrm flipV="1">
            <a:off x="3431307" y="4079503"/>
            <a:ext cx="1587" cy="6492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1" name="Line 21"/>
          <p:cNvSpPr>
            <a:spLocks noChangeShapeType="1"/>
          </p:cNvSpPr>
          <p:nvPr/>
        </p:nvSpPr>
        <p:spPr bwMode="auto">
          <a:xfrm flipV="1">
            <a:off x="2200994" y="4079503"/>
            <a:ext cx="1588" cy="6492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2" name="Rectangle 24"/>
          <p:cNvSpPr>
            <a:spLocks noChangeArrowheads="1"/>
          </p:cNvSpPr>
          <p:nvPr/>
        </p:nvSpPr>
        <p:spPr bwMode="auto">
          <a:xfrm>
            <a:off x="1577107" y="4101728"/>
            <a:ext cx="3619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(–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r>
              <a:rPr lang="en-US" altLang="zh-TW" sz="1400">
                <a:solidFill>
                  <a:srgbClr val="000000"/>
                </a:solidFill>
              </a:rPr>
              <a:t>)</a:t>
            </a:r>
            <a:endParaRPr lang="en-US" altLang="zh-TW" sz="1400"/>
          </a:p>
        </p:txBody>
      </p:sp>
      <p:sp>
        <p:nvSpPr>
          <p:cNvPr id="22543" name="Freeform 9"/>
          <p:cNvSpPr>
            <a:spLocks/>
          </p:cNvSpPr>
          <p:nvPr/>
        </p:nvSpPr>
        <p:spPr bwMode="auto">
          <a:xfrm>
            <a:off x="2097807" y="3361953"/>
            <a:ext cx="1436687" cy="1366837"/>
          </a:xfrm>
          <a:custGeom>
            <a:avLst/>
            <a:gdLst>
              <a:gd name="T0" fmla="*/ 1436687 w 905"/>
              <a:gd name="T1" fmla="*/ 0 h 861"/>
              <a:gd name="T2" fmla="*/ 1401762 w 905"/>
              <a:gd name="T3" fmla="*/ 273050 h 861"/>
              <a:gd name="T4" fmla="*/ 1379537 w 905"/>
              <a:gd name="T5" fmla="*/ 398462 h 861"/>
              <a:gd name="T6" fmla="*/ 1350962 w 905"/>
              <a:gd name="T7" fmla="*/ 536575 h 861"/>
              <a:gd name="T8" fmla="*/ 1274762 w 905"/>
              <a:gd name="T9" fmla="*/ 808037 h 861"/>
              <a:gd name="T10" fmla="*/ 1196975 w 905"/>
              <a:gd name="T11" fmla="*/ 990600 h 861"/>
              <a:gd name="T12" fmla="*/ 1095375 w 905"/>
              <a:gd name="T13" fmla="*/ 1127125 h 861"/>
              <a:gd name="T14" fmla="*/ 1031875 w 905"/>
              <a:gd name="T15" fmla="*/ 1198562 h 861"/>
              <a:gd name="T16" fmla="*/ 957262 w 905"/>
              <a:gd name="T17" fmla="*/ 1263650 h 861"/>
              <a:gd name="T18" fmla="*/ 855662 w 905"/>
              <a:gd name="T19" fmla="*/ 1331912 h 861"/>
              <a:gd name="T20" fmla="*/ 719137 w 905"/>
              <a:gd name="T21" fmla="*/ 1366837 h 861"/>
              <a:gd name="T22" fmla="*/ 581025 w 905"/>
              <a:gd name="T23" fmla="*/ 1331912 h 861"/>
              <a:gd name="T24" fmla="*/ 479425 w 905"/>
              <a:gd name="T25" fmla="*/ 1263650 h 861"/>
              <a:gd name="T26" fmla="*/ 403225 w 905"/>
              <a:gd name="T27" fmla="*/ 1198562 h 861"/>
              <a:gd name="T28" fmla="*/ 341312 w 905"/>
              <a:gd name="T29" fmla="*/ 1127125 h 861"/>
              <a:gd name="T30" fmla="*/ 239712 w 905"/>
              <a:gd name="T31" fmla="*/ 957262 h 861"/>
              <a:gd name="T32" fmla="*/ 171450 w 905"/>
              <a:gd name="T33" fmla="*/ 785812 h 861"/>
              <a:gd name="T34" fmla="*/ 98425 w 905"/>
              <a:gd name="T35" fmla="*/ 565150 h 861"/>
              <a:gd name="T36" fmla="*/ 60325 w 905"/>
              <a:gd name="T37" fmla="*/ 417512 h 861"/>
              <a:gd name="T38" fmla="*/ 34925 w 905"/>
              <a:gd name="T39" fmla="*/ 273050 h 861"/>
              <a:gd name="T40" fmla="*/ 0 w 905"/>
              <a:gd name="T41" fmla="*/ 0 h 86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905" h="861">
                <a:moveTo>
                  <a:pt x="905" y="0"/>
                </a:moveTo>
                <a:lnTo>
                  <a:pt x="883" y="172"/>
                </a:lnTo>
                <a:lnTo>
                  <a:pt x="869" y="251"/>
                </a:lnTo>
                <a:lnTo>
                  <a:pt x="851" y="338"/>
                </a:lnTo>
                <a:lnTo>
                  <a:pt x="803" y="509"/>
                </a:lnTo>
                <a:lnTo>
                  <a:pt x="754" y="624"/>
                </a:lnTo>
                <a:lnTo>
                  <a:pt x="690" y="710"/>
                </a:lnTo>
                <a:lnTo>
                  <a:pt x="650" y="755"/>
                </a:lnTo>
                <a:lnTo>
                  <a:pt x="603" y="796"/>
                </a:lnTo>
                <a:lnTo>
                  <a:pt x="539" y="839"/>
                </a:lnTo>
                <a:lnTo>
                  <a:pt x="453" y="861"/>
                </a:lnTo>
                <a:lnTo>
                  <a:pt x="366" y="839"/>
                </a:lnTo>
                <a:lnTo>
                  <a:pt x="302" y="796"/>
                </a:lnTo>
                <a:lnTo>
                  <a:pt x="254" y="755"/>
                </a:lnTo>
                <a:lnTo>
                  <a:pt x="215" y="710"/>
                </a:lnTo>
                <a:cubicBezTo>
                  <a:pt x="198" y="685"/>
                  <a:pt x="169" y="639"/>
                  <a:pt x="151" y="603"/>
                </a:cubicBezTo>
                <a:cubicBezTo>
                  <a:pt x="133" y="567"/>
                  <a:pt x="123" y="536"/>
                  <a:pt x="108" y="495"/>
                </a:cubicBezTo>
                <a:lnTo>
                  <a:pt x="62" y="356"/>
                </a:lnTo>
                <a:lnTo>
                  <a:pt x="38" y="263"/>
                </a:lnTo>
                <a:lnTo>
                  <a:pt x="22" y="172"/>
                </a:lnTo>
                <a:lnTo>
                  <a:pt x="0" y="0"/>
                </a:lnTo>
              </a:path>
            </a:pathLst>
          </a:custGeom>
          <a:noFill/>
          <a:ln w="349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4" name="Freeform 33"/>
          <p:cNvSpPr>
            <a:spLocks/>
          </p:cNvSpPr>
          <p:nvPr/>
        </p:nvSpPr>
        <p:spPr bwMode="auto">
          <a:xfrm>
            <a:off x="5444257" y="3404815"/>
            <a:ext cx="1520825" cy="2238375"/>
          </a:xfrm>
          <a:custGeom>
            <a:avLst/>
            <a:gdLst>
              <a:gd name="T0" fmla="*/ 1520825 w 958"/>
              <a:gd name="T1" fmla="*/ 0 h 1410"/>
              <a:gd name="T2" fmla="*/ 1474788 w 958"/>
              <a:gd name="T3" fmla="*/ 203200 h 1410"/>
              <a:gd name="T4" fmla="*/ 1417638 w 958"/>
              <a:gd name="T5" fmla="*/ 446088 h 1410"/>
              <a:gd name="T6" fmla="*/ 1331913 w 958"/>
              <a:gd name="T7" fmla="*/ 688975 h 1410"/>
              <a:gd name="T8" fmla="*/ 1289050 w 958"/>
              <a:gd name="T9" fmla="*/ 788988 h 1410"/>
              <a:gd name="T10" fmla="*/ 1231900 w 958"/>
              <a:gd name="T11" fmla="*/ 884238 h 1410"/>
              <a:gd name="T12" fmla="*/ 1160463 w 958"/>
              <a:gd name="T13" fmla="*/ 965200 h 1410"/>
              <a:gd name="T14" fmla="*/ 1074738 w 958"/>
              <a:gd name="T15" fmla="*/ 1030288 h 1410"/>
              <a:gd name="T16" fmla="*/ 998538 w 958"/>
              <a:gd name="T17" fmla="*/ 1065213 h 1410"/>
              <a:gd name="T18" fmla="*/ 868363 w 958"/>
              <a:gd name="T19" fmla="*/ 1098550 h 1410"/>
              <a:gd name="T20" fmla="*/ 800100 w 958"/>
              <a:gd name="T21" fmla="*/ 1098550 h 1410"/>
              <a:gd name="T22" fmla="*/ 696913 w 958"/>
              <a:gd name="T23" fmla="*/ 1098550 h 1410"/>
              <a:gd name="T24" fmla="*/ 541338 w 958"/>
              <a:gd name="T25" fmla="*/ 1155700 h 1410"/>
              <a:gd name="T26" fmla="*/ 412750 w 958"/>
              <a:gd name="T27" fmla="*/ 1231900 h 1410"/>
              <a:gd name="T28" fmla="*/ 341313 w 958"/>
              <a:gd name="T29" fmla="*/ 1303338 h 1410"/>
              <a:gd name="T30" fmla="*/ 284163 w 958"/>
              <a:gd name="T31" fmla="*/ 1373188 h 1410"/>
              <a:gd name="T32" fmla="*/ 222250 w 958"/>
              <a:gd name="T33" fmla="*/ 1489075 h 1410"/>
              <a:gd name="T34" fmla="*/ 146050 w 958"/>
              <a:gd name="T35" fmla="*/ 1649413 h 1410"/>
              <a:gd name="T36" fmla="*/ 84138 w 958"/>
              <a:gd name="T37" fmla="*/ 1817688 h 1410"/>
              <a:gd name="T38" fmla="*/ 41275 w 958"/>
              <a:gd name="T39" fmla="*/ 1979613 h 1410"/>
              <a:gd name="T40" fmla="*/ 22225 w 958"/>
              <a:gd name="T41" fmla="*/ 2084388 h 1410"/>
              <a:gd name="T42" fmla="*/ 0 w 958"/>
              <a:gd name="T43" fmla="*/ 2238375 h 141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58" h="1410">
                <a:moveTo>
                  <a:pt x="958" y="0"/>
                </a:moveTo>
                <a:lnTo>
                  <a:pt x="929" y="128"/>
                </a:lnTo>
                <a:lnTo>
                  <a:pt x="893" y="281"/>
                </a:lnTo>
                <a:lnTo>
                  <a:pt x="839" y="434"/>
                </a:lnTo>
                <a:lnTo>
                  <a:pt x="812" y="497"/>
                </a:lnTo>
                <a:lnTo>
                  <a:pt x="776" y="557"/>
                </a:lnTo>
                <a:lnTo>
                  <a:pt x="731" y="608"/>
                </a:lnTo>
                <a:lnTo>
                  <a:pt x="677" y="649"/>
                </a:lnTo>
                <a:lnTo>
                  <a:pt x="629" y="671"/>
                </a:lnTo>
                <a:lnTo>
                  <a:pt x="547" y="692"/>
                </a:lnTo>
                <a:lnTo>
                  <a:pt x="504" y="692"/>
                </a:lnTo>
                <a:lnTo>
                  <a:pt x="439" y="692"/>
                </a:lnTo>
                <a:lnTo>
                  <a:pt x="341" y="728"/>
                </a:lnTo>
                <a:lnTo>
                  <a:pt x="260" y="776"/>
                </a:lnTo>
                <a:lnTo>
                  <a:pt x="215" y="821"/>
                </a:lnTo>
                <a:lnTo>
                  <a:pt x="179" y="865"/>
                </a:lnTo>
                <a:lnTo>
                  <a:pt x="140" y="938"/>
                </a:lnTo>
                <a:lnTo>
                  <a:pt x="92" y="1039"/>
                </a:lnTo>
                <a:lnTo>
                  <a:pt x="53" y="1145"/>
                </a:lnTo>
                <a:lnTo>
                  <a:pt x="26" y="1247"/>
                </a:lnTo>
                <a:lnTo>
                  <a:pt x="14" y="1313"/>
                </a:lnTo>
                <a:lnTo>
                  <a:pt x="0" y="1410"/>
                </a:lnTo>
              </a:path>
            </a:pathLst>
          </a:custGeom>
          <a:noFill/>
          <a:ln w="34925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5" name="Rectangle 34"/>
          <p:cNvSpPr>
            <a:spLocks noChangeArrowheads="1"/>
          </p:cNvSpPr>
          <p:nvPr/>
        </p:nvSpPr>
        <p:spPr bwMode="auto">
          <a:xfrm>
            <a:off x="6037982" y="2855540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endParaRPr lang="en-US" altLang="zh-TW" sz="1400"/>
          </a:p>
        </p:txBody>
      </p:sp>
      <p:sp>
        <p:nvSpPr>
          <p:cNvPr id="22546" name="Rectangle 35"/>
          <p:cNvSpPr>
            <a:spLocks noChangeArrowheads="1"/>
          </p:cNvSpPr>
          <p:nvPr/>
        </p:nvSpPr>
        <p:spPr bwMode="auto">
          <a:xfrm>
            <a:off x="7619132" y="4298578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t</a:t>
            </a:r>
            <a:endParaRPr lang="en-US" altLang="zh-TW" sz="1400"/>
          </a:p>
        </p:txBody>
      </p:sp>
      <p:sp>
        <p:nvSpPr>
          <p:cNvPr id="22547" name="Line 51"/>
          <p:cNvSpPr>
            <a:spLocks noChangeShapeType="1"/>
          </p:cNvSpPr>
          <p:nvPr/>
        </p:nvSpPr>
        <p:spPr bwMode="auto">
          <a:xfrm>
            <a:off x="4904507" y="4504953"/>
            <a:ext cx="2646362" cy="1587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8" name="Line 52"/>
          <p:cNvSpPr>
            <a:spLocks noChangeShapeType="1"/>
          </p:cNvSpPr>
          <p:nvPr/>
        </p:nvSpPr>
        <p:spPr bwMode="auto">
          <a:xfrm>
            <a:off x="6244357" y="3026990"/>
            <a:ext cx="1587" cy="2679700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49" name="Line 53"/>
          <p:cNvSpPr>
            <a:spLocks noChangeShapeType="1"/>
          </p:cNvSpPr>
          <p:nvPr/>
        </p:nvSpPr>
        <p:spPr bwMode="auto">
          <a:xfrm flipV="1">
            <a:off x="5591894" y="4504953"/>
            <a:ext cx="1588" cy="5842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50" name="Line 54"/>
          <p:cNvSpPr>
            <a:spLocks noChangeShapeType="1"/>
          </p:cNvSpPr>
          <p:nvPr/>
        </p:nvSpPr>
        <p:spPr bwMode="auto">
          <a:xfrm>
            <a:off x="6863482" y="3885828"/>
            <a:ext cx="1587" cy="6191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2551" name="Rectangle 55"/>
          <p:cNvSpPr>
            <a:spLocks noChangeArrowheads="1"/>
          </p:cNvSpPr>
          <p:nvPr/>
        </p:nvSpPr>
        <p:spPr bwMode="auto">
          <a:xfrm>
            <a:off x="6758707" y="2950790"/>
            <a:ext cx="5556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>
                <a:solidFill>
                  <a:srgbClr val="000000"/>
                </a:solidFill>
              </a:rPr>
              <a:t>) = 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30000">
                <a:solidFill>
                  <a:srgbClr val="000000"/>
                </a:solidFill>
              </a:rPr>
              <a:t>3</a:t>
            </a:r>
            <a:r>
              <a:rPr lang="en-US" altLang="zh-TW" sz="1400" i="1">
                <a:solidFill>
                  <a:srgbClr val="000000"/>
                </a:solidFill>
              </a:rPr>
              <a:t> </a:t>
            </a:r>
            <a:endParaRPr lang="en-US" altLang="zh-TW" sz="1400"/>
          </a:p>
        </p:txBody>
      </p:sp>
      <p:sp>
        <p:nvSpPr>
          <p:cNvPr id="22552" name="Rectangle 56"/>
          <p:cNvSpPr>
            <a:spLocks noChangeArrowheads="1"/>
          </p:cNvSpPr>
          <p:nvPr/>
        </p:nvSpPr>
        <p:spPr bwMode="auto">
          <a:xfrm>
            <a:off x="3586882" y="4077915"/>
            <a:ext cx="2730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r>
              <a:rPr lang="en-US" altLang="zh-TW" sz="1400">
                <a:solidFill>
                  <a:srgbClr val="000000"/>
                </a:solidFill>
              </a:rPr>
              <a:t>)</a:t>
            </a:r>
            <a:endParaRPr lang="en-US" altLang="zh-TW" sz="1400"/>
          </a:p>
        </p:txBody>
      </p:sp>
      <p:sp>
        <p:nvSpPr>
          <p:cNvPr id="22553" name="Rectangle 57"/>
          <p:cNvSpPr>
            <a:spLocks noChangeArrowheads="1"/>
          </p:cNvSpPr>
          <p:nvPr/>
        </p:nvSpPr>
        <p:spPr bwMode="auto">
          <a:xfrm>
            <a:off x="6833319" y="4509715"/>
            <a:ext cx="1063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endParaRPr lang="en-US" altLang="zh-TW" sz="1400" baseline="-25000"/>
          </a:p>
        </p:txBody>
      </p:sp>
      <p:sp>
        <p:nvSpPr>
          <p:cNvPr id="22554" name="Rectangle 58"/>
          <p:cNvSpPr>
            <a:spLocks noChangeArrowheads="1"/>
          </p:cNvSpPr>
          <p:nvPr/>
        </p:nvSpPr>
        <p:spPr bwMode="auto">
          <a:xfrm>
            <a:off x="5485532" y="4223965"/>
            <a:ext cx="1952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0000"/>
                </a:solidFill>
              </a:rPr>
              <a:t>–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endParaRPr lang="en-US" altLang="zh-TW" sz="1400" baseline="-25000"/>
          </a:p>
        </p:txBody>
      </p:sp>
      <p:sp>
        <p:nvSpPr>
          <p:cNvPr id="22555" name="Rectangle 59"/>
          <p:cNvSpPr>
            <a:spLocks noChangeArrowheads="1"/>
          </p:cNvSpPr>
          <p:nvPr/>
        </p:nvSpPr>
        <p:spPr bwMode="auto">
          <a:xfrm>
            <a:off x="4904507" y="4870078"/>
            <a:ext cx="3619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(–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r>
              <a:rPr lang="en-US" altLang="zh-TW" sz="1400">
                <a:solidFill>
                  <a:srgbClr val="000000"/>
                </a:solidFill>
              </a:rPr>
              <a:t>)</a:t>
            </a:r>
            <a:endParaRPr lang="en-US" altLang="zh-TW" sz="1400"/>
          </a:p>
        </p:txBody>
      </p:sp>
      <p:sp>
        <p:nvSpPr>
          <p:cNvPr id="22556" name="Rectangle 60"/>
          <p:cNvSpPr>
            <a:spLocks noChangeArrowheads="1"/>
          </p:cNvSpPr>
          <p:nvPr/>
        </p:nvSpPr>
        <p:spPr bwMode="auto">
          <a:xfrm>
            <a:off x="6993657" y="3717553"/>
            <a:ext cx="2730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>
                <a:solidFill>
                  <a:srgbClr val="000000"/>
                </a:solidFill>
              </a:rPr>
              <a:t>f</a:t>
            </a:r>
            <a:r>
              <a:rPr lang="en-US" altLang="zh-TW" sz="1400">
                <a:solidFill>
                  <a:srgbClr val="000000"/>
                </a:solidFill>
              </a:rPr>
              <a:t>(</a:t>
            </a:r>
            <a:r>
              <a:rPr lang="en-US" altLang="zh-TW" sz="1400" i="1">
                <a:solidFill>
                  <a:srgbClr val="000000"/>
                </a:solidFill>
              </a:rPr>
              <a:t>t</a:t>
            </a:r>
            <a:r>
              <a:rPr lang="en-US" altLang="zh-TW" sz="1400" baseline="-25000">
                <a:solidFill>
                  <a:srgbClr val="000000"/>
                </a:solidFill>
              </a:rPr>
              <a:t>0</a:t>
            </a:r>
            <a:r>
              <a:rPr lang="en-US" altLang="zh-TW" sz="1400">
                <a:solidFill>
                  <a:srgbClr val="000000"/>
                </a:solidFill>
              </a:rPr>
              <a:t>)</a:t>
            </a:r>
            <a:endParaRPr lang="en-US" altLang="zh-TW" sz="140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8375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Orthogonal Functions &amp; Inner Product</a:t>
            </a:r>
          </a:p>
        </p:txBody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Vectors in linear algebra are not just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-tuples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If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/>
              <a:t> and 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/>
              <a:t> are two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-tuple vectors in 3D-space, then the inner product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possesses the following properties:</a:t>
            </a:r>
          </a:p>
          <a:p>
            <a:pPr lvl="1"/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) =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 (inner product is commutable)</a:t>
            </a:r>
          </a:p>
          <a:p>
            <a:pPr lvl="1"/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 err="1">
                <a:latin typeface="Times New Roman" pitchFamily="18" charset="0"/>
              </a:rPr>
              <a:t>k</a:t>
            </a:r>
            <a:r>
              <a:rPr lang="en-US" altLang="zh-TW" b="1" dirty="0" err="1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) =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 (</a:t>
            </a:r>
            <a:r>
              <a:rPr lang="en-US" altLang="zh-TW" i="1" dirty="0">
                <a:latin typeface="Times New Roman" pitchFamily="18" charset="0"/>
              </a:rPr>
              <a:t>k</a:t>
            </a:r>
            <a:r>
              <a:rPr lang="en-US" altLang="zh-TW" dirty="0"/>
              <a:t> is a scalar)</a:t>
            </a:r>
          </a:p>
          <a:p>
            <a:pPr lvl="1"/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 = 0</a:t>
            </a:r>
            <a:r>
              <a:rPr lang="en-US" altLang="zh-TW" dirty="0"/>
              <a:t>, if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= 0</a:t>
            </a:r>
            <a:r>
              <a:rPr lang="en-US" altLang="zh-TW" dirty="0"/>
              <a:t> and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) &gt; 0</a:t>
            </a:r>
            <a:r>
              <a:rPr lang="en-US" altLang="zh-TW" dirty="0"/>
              <a:t>, if 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</a:t>
            </a:r>
            <a:r>
              <a:rPr lang="en-US" altLang="zh-TW" dirty="0">
                <a:latin typeface="Times New Roman" pitchFamily="18" charset="0"/>
              </a:rPr>
              <a:t> 0</a:t>
            </a:r>
            <a:endParaRPr lang="en-US" altLang="zh-TW" dirty="0"/>
          </a:p>
          <a:p>
            <a:pPr lvl="1"/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 err="1">
                <a:latin typeface="Times New Roman" pitchFamily="18" charset="0"/>
              </a:rPr>
              <a:t>u</a:t>
            </a:r>
            <a:r>
              <a:rPr lang="en-US" altLang="zh-TW" dirty="0" err="1">
                <a:latin typeface="Times New Roman" pitchFamily="18" charset="0"/>
              </a:rPr>
              <a:t>+</a:t>
            </a:r>
            <a:r>
              <a:rPr lang="en-US" altLang="zh-TW" b="1" dirty="0" err="1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) =</a:t>
            </a:r>
            <a:r>
              <a:rPr lang="en-US" altLang="zh-TW" dirty="0"/>
              <a:t>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u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 + 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b="1" dirty="0">
                <a:latin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, </a:t>
            </a:r>
            <a:r>
              <a:rPr lang="en-US" altLang="zh-TW" b="1" dirty="0">
                <a:latin typeface="Times New Roman" pitchFamily="18" charset="0"/>
              </a:rPr>
              <a:t>w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(inner product is distributable)</a:t>
            </a:r>
          </a:p>
          <a:p>
            <a:pPr>
              <a:buFont typeface="Wingdings" pitchFamily="2" charset="2"/>
              <a:buNone/>
            </a:pPr>
            <a:endParaRPr lang="en-US" altLang="zh-TW" dirty="0"/>
          </a:p>
          <a:p>
            <a:r>
              <a:rPr lang="en-US" altLang="zh-TW" dirty="0"/>
              <a:t>The definite integral of two functions,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, over an interval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 possesses the same properties as well </a:t>
            </a:r>
            <a:r>
              <a:rPr lang="en-US" altLang="zh-TW" dirty="0">
                <a:sym typeface="Symbol" pitchFamily="18" charset="2"/>
              </a:rPr>
              <a:t> we can define “inner product” for functions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256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Properties of Even/Odd Functions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The product of two even functions is even</a:t>
            </a:r>
          </a:p>
          <a:p>
            <a:pPr eaLnBrk="1" hangingPunct="1"/>
            <a:r>
              <a:rPr lang="en-US" altLang="zh-TW"/>
              <a:t>The product of two odd functions is even</a:t>
            </a:r>
          </a:p>
          <a:p>
            <a:pPr eaLnBrk="1" hangingPunct="1"/>
            <a:r>
              <a:rPr lang="en-US" altLang="zh-TW"/>
              <a:t>The product of an even and an odd functions is odd</a:t>
            </a:r>
          </a:p>
          <a:p>
            <a:pPr eaLnBrk="1" hangingPunct="1"/>
            <a:r>
              <a:rPr lang="en-US" altLang="zh-TW"/>
              <a:t>The sum (difference) of two even functions is even</a:t>
            </a:r>
          </a:p>
          <a:p>
            <a:pPr eaLnBrk="1" hangingPunct="1"/>
            <a:r>
              <a:rPr lang="en-US" altLang="zh-TW"/>
              <a:t>The sum (difference) of two odd functions is odd</a:t>
            </a:r>
          </a:p>
          <a:p>
            <a:pPr eaLnBrk="1" hangingPunct="1"/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even, then</a:t>
            </a: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odd, then</a:t>
            </a:r>
          </a:p>
        </p:txBody>
      </p:sp>
      <p:graphicFrame>
        <p:nvGraphicFramePr>
          <p:cNvPr id="2355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728511"/>
              </p:ext>
            </p:extLst>
          </p:nvPr>
        </p:nvGraphicFramePr>
        <p:xfrm>
          <a:off x="3419475" y="4005064"/>
          <a:ext cx="28067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96" name="方程式" r:id="rId3" imgW="1397000" imgH="330200" progId="Equation.3">
                  <p:embed/>
                </p:oleObj>
              </mc:Choice>
              <mc:Fallback>
                <p:oleObj name="方程式" r:id="rId3" imgW="13970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005064"/>
                        <a:ext cx="2806700" cy="660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422212"/>
              </p:ext>
            </p:extLst>
          </p:nvPr>
        </p:nvGraphicFramePr>
        <p:xfrm>
          <a:off x="3700463" y="5085184"/>
          <a:ext cx="17351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97" name="方程式" r:id="rId5" imgW="863225" imgH="330057" progId="Equation.3">
                  <p:embed/>
                </p:oleObj>
              </mc:Choice>
              <mc:Fallback>
                <p:oleObj name="方程式" r:id="rId5" imgW="863225" imgH="3300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0463" y="5085184"/>
                        <a:ext cx="1735137" cy="660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1155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Cosine and Sine Series</a:t>
            </a:r>
          </a:p>
        </p:txBody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an even function on </a:t>
            </a: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, then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r>
              <a:rPr lang="en-US" altLang="zh-TW"/>
              <a:t>Similarly, if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is odd,</a:t>
            </a:r>
          </a:p>
        </p:txBody>
      </p:sp>
      <p:graphicFrame>
        <p:nvGraphicFramePr>
          <p:cNvPr id="1101829" name="Object 5"/>
          <p:cNvGraphicFramePr>
            <a:graphicFrameLocks noChangeAspect="1"/>
          </p:cNvGraphicFramePr>
          <p:nvPr/>
        </p:nvGraphicFramePr>
        <p:xfrm>
          <a:off x="1403350" y="2028825"/>
          <a:ext cx="6262688" cy="262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0" name="方程式" r:id="rId3" imgW="3111480" imgH="1307880" progId="Equation.3">
                  <p:embed/>
                </p:oleObj>
              </mc:Choice>
              <mc:Fallback>
                <p:oleObj name="方程式" r:id="rId3" imgW="3111480" imgH="1307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028825"/>
                        <a:ext cx="6262688" cy="2624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1830" name="Object 6"/>
          <p:cNvGraphicFramePr>
            <a:graphicFrameLocks noChangeAspect="1"/>
          </p:cNvGraphicFramePr>
          <p:nvPr/>
        </p:nvGraphicFramePr>
        <p:xfrm>
          <a:off x="1403350" y="5399088"/>
          <a:ext cx="59134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1" name="方程式" r:id="rId5" imgW="2946240" imgH="419040" progId="Equation.3">
                  <p:embed/>
                </p:oleObj>
              </mc:Choice>
              <mc:Fallback>
                <p:oleObj name="方程式" r:id="rId5" imgW="294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399088"/>
                        <a:ext cx="59134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67175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Fourier Cosine and Sine Series</a:t>
            </a:r>
            <a:endParaRPr lang="zh-TW" altLang="en-US"/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Suppose that the function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is piecewise continuous on the interval </a:t>
            </a:r>
            <a:r>
              <a:rPr lang="en-US" altLang="zh-TW" dirty="0">
                <a:latin typeface="Times New Roman" pitchFamily="18" charset="0"/>
              </a:rPr>
              <a:t>[0,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. The Fourier cosine series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is: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Fourier sine series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 is: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605" name="Object 6"/>
              <p:cNvSpPr txBox="1"/>
              <p:nvPr/>
            </p:nvSpPr>
            <p:spPr bwMode="auto">
              <a:xfrm>
                <a:off x="1043608" y="2276475"/>
                <a:ext cx="7467600" cy="9315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func>
                            <m:func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zh-TW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func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zh-TW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  </m:t>
                      </m:r>
                      <m:r>
                        <m:rPr>
                          <m:nor/>
                        </m:rPr>
                        <a:rPr lang="zh-TW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with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  </m:t>
                      </m:r>
                      <m:sSub>
                        <m:sSub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= </m:t>
                      </m:r>
                      <m:f>
                        <m:f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nary>
                        <m:nary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p>
                        <m:e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func>
                            <m:func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zh-TW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func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𝑥𝑑𝑥</m:t>
                          </m:r>
                        </m:e>
                      </m:nary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000"/>
              </a:p>
            </p:txBody>
          </p:sp>
        </mc:Choice>
        <mc:Fallback>
          <p:sp>
            <p:nvSpPr>
              <p:cNvPr id="25605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3608" y="2276475"/>
                <a:ext cx="7467600" cy="9315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606" name="Object 7"/>
              <p:cNvSpPr txBox="1"/>
              <p:nvPr/>
            </p:nvSpPr>
            <p:spPr bwMode="auto">
              <a:xfrm>
                <a:off x="1393304" y="3717032"/>
                <a:ext cx="6563072" cy="9315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zh-TW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nary>
                        <m:naryPr>
                          <m:chr m:val="∑"/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func>
                            <m:func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zh-TW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func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zh-TW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  </m:t>
                      </m:r>
                      <m:r>
                        <m:rPr>
                          <m:nor/>
                        </m:rPr>
                        <a:rPr lang="zh-TW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with</m:t>
                      </m:r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  </m:t>
                      </m:r>
                      <m:sSub>
                        <m:sSub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= </m:t>
                      </m:r>
                      <m:f>
                        <m:f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nary>
                        <m:naryPr>
                          <m:ctrlP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p>
                        <m:e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func>
                            <m:funcPr>
                              <m:ctrlPr>
                                <a:rPr lang="zh-TW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zh-TW" altLang="en-US" sz="2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zh-TW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func>
                          <m:r>
                            <a:rPr lang="zh-TW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𝑥𝑑𝑡</m:t>
                          </m:r>
                        </m:e>
                      </m:nary>
                      <m:r>
                        <a:rPr lang="zh-TW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TW" altLang="en-US" sz="2000" dirty="0"/>
              </a:p>
            </p:txBody>
          </p:sp>
        </mc:Choice>
        <mc:Fallback>
          <p:sp>
            <p:nvSpPr>
              <p:cNvPr id="25606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93304" y="3717032"/>
                <a:ext cx="6563072" cy="9315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9796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Example: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Calculate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i="1" dirty="0" err="1">
                <a:latin typeface="Times New Roman" pitchFamily="18" charset="0"/>
              </a:rPr>
              <a:t>b</a:t>
            </a:r>
            <a:r>
              <a:rPr lang="en-US" altLang="zh-TW" i="1" baseline="-25000" dirty="0" err="1">
                <a:latin typeface="Times New Roman" pitchFamily="18" charset="0"/>
              </a:rPr>
              <a:t>n</a:t>
            </a:r>
            <a:r>
              <a:rPr lang="en-US" altLang="zh-TW" dirty="0"/>
              <a:t> as follows:</a:t>
            </a:r>
          </a:p>
        </p:txBody>
      </p:sp>
      <p:graphicFrame>
        <p:nvGraphicFramePr>
          <p:cNvPr id="92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673057"/>
              </p:ext>
            </p:extLst>
          </p:nvPr>
        </p:nvGraphicFramePr>
        <p:xfrm>
          <a:off x="2976563" y="-11113"/>
          <a:ext cx="2857500" cy="127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95" name="方程式" r:id="rId3" imgW="1587240" imgH="711000" progId="Equation.3">
                  <p:embed/>
                </p:oleObj>
              </mc:Choice>
              <mc:Fallback>
                <p:oleObj name="方程式" r:id="rId3" imgW="158724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-11113"/>
                        <a:ext cx="2857500" cy="12795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133410"/>
              </p:ext>
            </p:extLst>
          </p:nvPr>
        </p:nvGraphicFramePr>
        <p:xfrm>
          <a:off x="1154113" y="1916832"/>
          <a:ext cx="5746750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96" name="方程式" r:id="rId5" imgW="3187440" imgH="888840" progId="Equation.3">
                  <p:embed/>
                </p:oleObj>
              </mc:Choice>
              <mc:Fallback>
                <p:oleObj name="方程式" r:id="rId5" imgW="31874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1916832"/>
                        <a:ext cx="5746750" cy="159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763184"/>
              </p:ext>
            </p:extLst>
          </p:nvPr>
        </p:nvGraphicFramePr>
        <p:xfrm>
          <a:off x="889719" y="3573016"/>
          <a:ext cx="67786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97" name="方程式" r:id="rId7" imgW="3746160" imgH="431640" progId="Equation.3">
                  <p:embed/>
                </p:oleObj>
              </mc:Choice>
              <mc:Fallback>
                <p:oleObj name="方程式" r:id="rId7" imgW="374616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719" y="3573016"/>
                        <a:ext cx="67786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群組 5"/>
          <p:cNvGrpSpPr/>
          <p:nvPr/>
        </p:nvGrpSpPr>
        <p:grpSpPr>
          <a:xfrm>
            <a:off x="107504" y="5016202"/>
            <a:ext cx="4453384" cy="1581150"/>
            <a:chOff x="107504" y="5016202"/>
            <a:chExt cx="4453384" cy="1581150"/>
          </a:xfrm>
        </p:grpSpPr>
        <p:sp>
          <p:nvSpPr>
            <p:cNvPr id="558" name="Freeform 7"/>
            <p:cNvSpPr>
              <a:spLocks/>
            </p:cNvSpPr>
            <p:nvPr/>
          </p:nvSpPr>
          <p:spPr bwMode="auto">
            <a:xfrm>
              <a:off x="2614613" y="5233690"/>
              <a:ext cx="1833563" cy="1147763"/>
            </a:xfrm>
            <a:custGeom>
              <a:avLst/>
              <a:gdLst>
                <a:gd name="T0" fmla="*/ 0 w 1687"/>
                <a:gd name="T1" fmla="*/ 0 h 1057"/>
                <a:gd name="T2" fmla="*/ 1155 w 1687"/>
                <a:gd name="T3" fmla="*/ 0 h 1057"/>
                <a:gd name="T4" fmla="*/ 1155 w 1687"/>
                <a:gd name="T5" fmla="*/ 723 h 1057"/>
                <a:gd name="T6" fmla="*/ 0 w 1687"/>
                <a:gd name="T7" fmla="*/ 723 h 1057"/>
                <a:gd name="T8" fmla="*/ 0 w 1687"/>
                <a:gd name="T9" fmla="*/ 0 h 1057"/>
                <a:gd name="T10" fmla="*/ 0 w 1687"/>
                <a:gd name="T11" fmla="*/ 0 h 1057"/>
                <a:gd name="T12" fmla="*/ 0 w 1687"/>
                <a:gd name="T13" fmla="*/ 0 h 10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7" h="1057">
                  <a:moveTo>
                    <a:pt x="0" y="0"/>
                  </a:moveTo>
                  <a:lnTo>
                    <a:pt x="1687" y="0"/>
                  </a:lnTo>
                  <a:lnTo>
                    <a:pt x="1687" y="1057"/>
                  </a:lnTo>
                  <a:lnTo>
                    <a:pt x="0" y="1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>
              <a:solidFill>
                <a:srgbClr val="E5E5E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59" name="Freeform 8"/>
            <p:cNvSpPr>
              <a:spLocks/>
            </p:cNvSpPr>
            <p:nvPr/>
          </p:nvSpPr>
          <p:spPr bwMode="auto">
            <a:xfrm>
              <a:off x="2614613" y="5233690"/>
              <a:ext cx="1833563" cy="1147763"/>
            </a:xfrm>
            <a:custGeom>
              <a:avLst/>
              <a:gdLst>
                <a:gd name="T0" fmla="*/ 0 w 131"/>
                <a:gd name="T1" fmla="*/ 0 h 82"/>
                <a:gd name="T2" fmla="*/ 1155 w 131"/>
                <a:gd name="T3" fmla="*/ 0 h 82"/>
                <a:gd name="T4" fmla="*/ 1155 w 131"/>
                <a:gd name="T5" fmla="*/ 723 h 82"/>
                <a:gd name="T6" fmla="*/ 0 w 131"/>
                <a:gd name="T7" fmla="*/ 723 h 82"/>
                <a:gd name="T8" fmla="*/ 0 w 131"/>
                <a:gd name="T9" fmla="*/ 0 h 82"/>
                <a:gd name="T10" fmla="*/ 0 w 13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82">
                  <a:moveTo>
                    <a:pt x="0" y="0"/>
                  </a:moveTo>
                  <a:lnTo>
                    <a:pt x="131" y="0"/>
                  </a:lnTo>
                  <a:lnTo>
                    <a:pt x="131" y="82"/>
                  </a:lnTo>
                  <a:lnTo>
                    <a:pt x="0" y="82"/>
                  </a:lnTo>
                  <a:lnTo>
                    <a:pt x="0" y="0"/>
                  </a:lnTo>
                </a:path>
              </a:pathLst>
            </a:custGeom>
            <a:noFill/>
            <a:ln w="206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0" name="Freeform 9"/>
            <p:cNvSpPr>
              <a:spLocks/>
            </p:cNvSpPr>
            <p:nvPr/>
          </p:nvSpPr>
          <p:spPr bwMode="auto">
            <a:xfrm>
              <a:off x="2657476" y="5765502"/>
              <a:ext cx="895350" cy="519113"/>
            </a:xfrm>
            <a:custGeom>
              <a:avLst/>
              <a:gdLst>
                <a:gd name="T0" fmla="*/ 0 w 825"/>
                <a:gd name="T1" fmla="*/ 36 h 477"/>
                <a:gd name="T2" fmla="*/ 9 w 825"/>
                <a:gd name="T3" fmla="*/ 71 h 477"/>
                <a:gd name="T4" fmla="*/ 27 w 825"/>
                <a:gd name="T5" fmla="*/ 115 h 477"/>
                <a:gd name="T6" fmla="*/ 44 w 825"/>
                <a:gd name="T7" fmla="*/ 168 h 477"/>
                <a:gd name="T8" fmla="*/ 62 w 825"/>
                <a:gd name="T9" fmla="*/ 221 h 477"/>
                <a:gd name="T10" fmla="*/ 79 w 825"/>
                <a:gd name="T11" fmla="*/ 265 h 477"/>
                <a:gd name="T12" fmla="*/ 106 w 825"/>
                <a:gd name="T13" fmla="*/ 300 h 477"/>
                <a:gd name="T14" fmla="*/ 123 w 825"/>
                <a:gd name="T15" fmla="*/ 318 h 477"/>
                <a:gd name="T16" fmla="*/ 141 w 825"/>
                <a:gd name="T17" fmla="*/ 327 h 477"/>
                <a:gd name="T18" fmla="*/ 159 w 825"/>
                <a:gd name="T19" fmla="*/ 327 h 477"/>
                <a:gd name="T20" fmla="*/ 176 w 825"/>
                <a:gd name="T21" fmla="*/ 309 h 477"/>
                <a:gd name="T22" fmla="*/ 194 w 825"/>
                <a:gd name="T23" fmla="*/ 291 h 477"/>
                <a:gd name="T24" fmla="*/ 211 w 825"/>
                <a:gd name="T25" fmla="*/ 274 h 477"/>
                <a:gd name="T26" fmla="*/ 220 w 825"/>
                <a:gd name="T27" fmla="*/ 265 h 477"/>
                <a:gd name="T28" fmla="*/ 238 w 825"/>
                <a:gd name="T29" fmla="*/ 247 h 477"/>
                <a:gd name="T30" fmla="*/ 256 w 825"/>
                <a:gd name="T31" fmla="*/ 239 h 477"/>
                <a:gd name="T32" fmla="*/ 282 w 825"/>
                <a:gd name="T33" fmla="*/ 230 h 477"/>
                <a:gd name="T34" fmla="*/ 291 w 825"/>
                <a:gd name="T35" fmla="*/ 230 h 477"/>
                <a:gd name="T36" fmla="*/ 307 w 825"/>
                <a:gd name="T37" fmla="*/ 235 h 477"/>
                <a:gd name="T38" fmla="*/ 326 w 825"/>
                <a:gd name="T39" fmla="*/ 247 h 477"/>
                <a:gd name="T40" fmla="*/ 344 w 825"/>
                <a:gd name="T41" fmla="*/ 274 h 477"/>
                <a:gd name="T42" fmla="*/ 360 w 825"/>
                <a:gd name="T43" fmla="*/ 295 h 477"/>
                <a:gd name="T44" fmla="*/ 381 w 825"/>
                <a:gd name="T45" fmla="*/ 315 h 477"/>
                <a:gd name="T46" fmla="*/ 405 w 825"/>
                <a:gd name="T47" fmla="*/ 327 h 477"/>
                <a:gd name="T48" fmla="*/ 414 w 825"/>
                <a:gd name="T49" fmla="*/ 327 h 477"/>
                <a:gd name="T50" fmla="*/ 423 w 825"/>
                <a:gd name="T51" fmla="*/ 327 h 477"/>
                <a:gd name="T52" fmla="*/ 432 w 825"/>
                <a:gd name="T53" fmla="*/ 327 h 477"/>
                <a:gd name="T54" fmla="*/ 449 w 825"/>
                <a:gd name="T55" fmla="*/ 318 h 477"/>
                <a:gd name="T56" fmla="*/ 467 w 825"/>
                <a:gd name="T57" fmla="*/ 291 h 477"/>
                <a:gd name="T58" fmla="*/ 485 w 825"/>
                <a:gd name="T59" fmla="*/ 256 h 477"/>
                <a:gd name="T60" fmla="*/ 511 w 825"/>
                <a:gd name="T61" fmla="*/ 195 h 477"/>
                <a:gd name="T62" fmla="*/ 537 w 825"/>
                <a:gd name="T63" fmla="*/ 115 h 477"/>
                <a:gd name="T64" fmla="*/ 564 w 825"/>
                <a:gd name="T65" fmla="*/ 0 h 4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25" h="477">
                  <a:moveTo>
                    <a:pt x="0" y="52"/>
                  </a:moveTo>
                  <a:lnTo>
                    <a:pt x="13" y="103"/>
                  </a:lnTo>
                  <a:lnTo>
                    <a:pt x="39" y="168"/>
                  </a:lnTo>
                  <a:lnTo>
                    <a:pt x="64" y="245"/>
                  </a:lnTo>
                  <a:lnTo>
                    <a:pt x="90" y="322"/>
                  </a:lnTo>
                  <a:lnTo>
                    <a:pt x="116" y="387"/>
                  </a:lnTo>
                  <a:lnTo>
                    <a:pt x="155" y="438"/>
                  </a:lnTo>
                  <a:lnTo>
                    <a:pt x="180" y="464"/>
                  </a:lnTo>
                  <a:lnTo>
                    <a:pt x="206" y="477"/>
                  </a:lnTo>
                  <a:lnTo>
                    <a:pt x="232" y="477"/>
                  </a:lnTo>
                  <a:lnTo>
                    <a:pt x="258" y="451"/>
                  </a:lnTo>
                  <a:lnTo>
                    <a:pt x="284" y="425"/>
                  </a:lnTo>
                  <a:lnTo>
                    <a:pt x="309" y="400"/>
                  </a:lnTo>
                  <a:lnTo>
                    <a:pt x="322" y="387"/>
                  </a:lnTo>
                  <a:lnTo>
                    <a:pt x="348" y="361"/>
                  </a:lnTo>
                  <a:lnTo>
                    <a:pt x="374" y="348"/>
                  </a:lnTo>
                  <a:lnTo>
                    <a:pt x="413" y="335"/>
                  </a:lnTo>
                  <a:lnTo>
                    <a:pt x="425" y="335"/>
                  </a:lnTo>
                  <a:lnTo>
                    <a:pt x="449" y="343"/>
                  </a:lnTo>
                  <a:lnTo>
                    <a:pt x="477" y="361"/>
                  </a:lnTo>
                  <a:lnTo>
                    <a:pt x="503" y="400"/>
                  </a:lnTo>
                  <a:lnTo>
                    <a:pt x="527" y="430"/>
                  </a:lnTo>
                  <a:lnTo>
                    <a:pt x="557" y="460"/>
                  </a:lnTo>
                  <a:lnTo>
                    <a:pt x="593" y="477"/>
                  </a:lnTo>
                  <a:lnTo>
                    <a:pt x="606" y="477"/>
                  </a:lnTo>
                  <a:lnTo>
                    <a:pt x="619" y="477"/>
                  </a:lnTo>
                  <a:lnTo>
                    <a:pt x="632" y="477"/>
                  </a:lnTo>
                  <a:lnTo>
                    <a:pt x="657" y="464"/>
                  </a:lnTo>
                  <a:lnTo>
                    <a:pt x="683" y="425"/>
                  </a:lnTo>
                  <a:lnTo>
                    <a:pt x="709" y="374"/>
                  </a:lnTo>
                  <a:lnTo>
                    <a:pt x="748" y="284"/>
                  </a:lnTo>
                  <a:lnTo>
                    <a:pt x="786" y="168"/>
                  </a:lnTo>
                  <a:lnTo>
                    <a:pt x="825" y="0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1" name="Freeform 10"/>
            <p:cNvSpPr>
              <a:spLocks/>
            </p:cNvSpPr>
            <p:nvPr/>
          </p:nvSpPr>
          <p:spPr bwMode="auto">
            <a:xfrm>
              <a:off x="3538538" y="5346402"/>
              <a:ext cx="882650" cy="488950"/>
            </a:xfrm>
            <a:custGeom>
              <a:avLst/>
              <a:gdLst>
                <a:gd name="T0" fmla="*/ 0 w 812"/>
                <a:gd name="T1" fmla="*/ 308 h 450"/>
                <a:gd name="T2" fmla="*/ 2 w 812"/>
                <a:gd name="T3" fmla="*/ 290 h 450"/>
                <a:gd name="T4" fmla="*/ 18 w 812"/>
                <a:gd name="T5" fmla="*/ 238 h 450"/>
                <a:gd name="T6" fmla="*/ 39 w 812"/>
                <a:gd name="T7" fmla="*/ 170 h 450"/>
                <a:gd name="T8" fmla="*/ 62 w 812"/>
                <a:gd name="T9" fmla="*/ 101 h 450"/>
                <a:gd name="T10" fmla="*/ 88 w 812"/>
                <a:gd name="T11" fmla="*/ 44 h 450"/>
                <a:gd name="T12" fmla="*/ 115 w 812"/>
                <a:gd name="T13" fmla="*/ 9 h 450"/>
                <a:gd name="T14" fmla="*/ 141 w 812"/>
                <a:gd name="T15" fmla="*/ 0 h 450"/>
                <a:gd name="T16" fmla="*/ 150 w 812"/>
                <a:gd name="T17" fmla="*/ 0 h 450"/>
                <a:gd name="T18" fmla="*/ 160 w 812"/>
                <a:gd name="T19" fmla="*/ 4 h 450"/>
                <a:gd name="T20" fmla="*/ 179 w 812"/>
                <a:gd name="T21" fmla="*/ 16 h 450"/>
                <a:gd name="T22" fmla="*/ 201 w 812"/>
                <a:gd name="T23" fmla="*/ 37 h 450"/>
                <a:gd name="T24" fmla="*/ 220 w 812"/>
                <a:gd name="T25" fmla="*/ 62 h 450"/>
                <a:gd name="T26" fmla="*/ 238 w 812"/>
                <a:gd name="T27" fmla="*/ 79 h 450"/>
                <a:gd name="T28" fmla="*/ 256 w 812"/>
                <a:gd name="T29" fmla="*/ 97 h 450"/>
                <a:gd name="T30" fmla="*/ 275 w 812"/>
                <a:gd name="T31" fmla="*/ 101 h 450"/>
                <a:gd name="T32" fmla="*/ 291 w 812"/>
                <a:gd name="T33" fmla="*/ 97 h 450"/>
                <a:gd name="T34" fmla="*/ 312 w 812"/>
                <a:gd name="T35" fmla="*/ 86 h 450"/>
                <a:gd name="T36" fmla="*/ 333 w 812"/>
                <a:gd name="T37" fmla="*/ 68 h 450"/>
                <a:gd name="T38" fmla="*/ 344 w 812"/>
                <a:gd name="T39" fmla="*/ 53 h 450"/>
                <a:gd name="T40" fmla="*/ 362 w 812"/>
                <a:gd name="T41" fmla="*/ 35 h 450"/>
                <a:gd name="T42" fmla="*/ 379 w 812"/>
                <a:gd name="T43" fmla="*/ 18 h 450"/>
                <a:gd name="T44" fmla="*/ 397 w 812"/>
                <a:gd name="T45" fmla="*/ 9 h 450"/>
                <a:gd name="T46" fmla="*/ 415 w 812"/>
                <a:gd name="T47" fmla="*/ 0 h 450"/>
                <a:gd name="T48" fmla="*/ 415 w 812"/>
                <a:gd name="T49" fmla="*/ 0 h 450"/>
                <a:gd name="T50" fmla="*/ 433 w 812"/>
                <a:gd name="T51" fmla="*/ 0 h 450"/>
                <a:gd name="T52" fmla="*/ 452 w 812"/>
                <a:gd name="T53" fmla="*/ 21 h 450"/>
                <a:gd name="T54" fmla="*/ 468 w 812"/>
                <a:gd name="T55" fmla="*/ 43 h 450"/>
                <a:gd name="T56" fmla="*/ 489 w 812"/>
                <a:gd name="T57" fmla="*/ 86 h 450"/>
                <a:gd name="T58" fmla="*/ 503 w 812"/>
                <a:gd name="T59" fmla="*/ 123 h 450"/>
                <a:gd name="T60" fmla="*/ 526 w 812"/>
                <a:gd name="T61" fmla="*/ 195 h 450"/>
                <a:gd name="T62" fmla="*/ 556 w 812"/>
                <a:gd name="T63" fmla="*/ 290 h 4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12" h="450">
                  <a:moveTo>
                    <a:pt x="0" y="450"/>
                  </a:moveTo>
                  <a:lnTo>
                    <a:pt x="3" y="423"/>
                  </a:lnTo>
                  <a:lnTo>
                    <a:pt x="26" y="347"/>
                  </a:lnTo>
                  <a:lnTo>
                    <a:pt x="57" y="249"/>
                  </a:lnTo>
                  <a:lnTo>
                    <a:pt x="90" y="147"/>
                  </a:lnTo>
                  <a:lnTo>
                    <a:pt x="129" y="64"/>
                  </a:lnTo>
                  <a:lnTo>
                    <a:pt x="168" y="13"/>
                  </a:lnTo>
                  <a:lnTo>
                    <a:pt x="206" y="0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261" y="24"/>
                  </a:lnTo>
                  <a:lnTo>
                    <a:pt x="294" y="54"/>
                  </a:lnTo>
                  <a:lnTo>
                    <a:pt x="322" y="90"/>
                  </a:lnTo>
                  <a:lnTo>
                    <a:pt x="348" y="116"/>
                  </a:lnTo>
                  <a:lnTo>
                    <a:pt x="374" y="141"/>
                  </a:lnTo>
                  <a:lnTo>
                    <a:pt x="402" y="147"/>
                  </a:lnTo>
                  <a:lnTo>
                    <a:pt x="425" y="141"/>
                  </a:lnTo>
                  <a:lnTo>
                    <a:pt x="456" y="126"/>
                  </a:lnTo>
                  <a:lnTo>
                    <a:pt x="486" y="99"/>
                  </a:lnTo>
                  <a:lnTo>
                    <a:pt x="503" y="77"/>
                  </a:lnTo>
                  <a:lnTo>
                    <a:pt x="528" y="51"/>
                  </a:lnTo>
                  <a:lnTo>
                    <a:pt x="554" y="26"/>
                  </a:lnTo>
                  <a:lnTo>
                    <a:pt x="580" y="13"/>
                  </a:lnTo>
                  <a:lnTo>
                    <a:pt x="606" y="0"/>
                  </a:lnTo>
                  <a:lnTo>
                    <a:pt x="632" y="0"/>
                  </a:lnTo>
                  <a:lnTo>
                    <a:pt x="660" y="30"/>
                  </a:lnTo>
                  <a:lnTo>
                    <a:pt x="684" y="63"/>
                  </a:lnTo>
                  <a:lnTo>
                    <a:pt x="714" y="126"/>
                  </a:lnTo>
                  <a:lnTo>
                    <a:pt x="735" y="180"/>
                  </a:lnTo>
                  <a:lnTo>
                    <a:pt x="768" y="285"/>
                  </a:lnTo>
                  <a:lnTo>
                    <a:pt x="812" y="424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2" name="Freeform 11"/>
            <p:cNvSpPr>
              <a:spLocks/>
            </p:cNvSpPr>
            <p:nvPr/>
          </p:nvSpPr>
          <p:spPr bwMode="auto">
            <a:xfrm>
              <a:off x="369442" y="5233690"/>
              <a:ext cx="1833563" cy="1162050"/>
            </a:xfrm>
            <a:custGeom>
              <a:avLst/>
              <a:gdLst>
                <a:gd name="T0" fmla="*/ 0 w 1688"/>
                <a:gd name="T1" fmla="*/ 0 h 1070"/>
                <a:gd name="T2" fmla="*/ 1155 w 1688"/>
                <a:gd name="T3" fmla="*/ 0 h 1070"/>
                <a:gd name="T4" fmla="*/ 1155 w 1688"/>
                <a:gd name="T5" fmla="*/ 732 h 1070"/>
                <a:gd name="T6" fmla="*/ 0 w 1688"/>
                <a:gd name="T7" fmla="*/ 732 h 1070"/>
                <a:gd name="T8" fmla="*/ 0 w 1688"/>
                <a:gd name="T9" fmla="*/ 0 h 1070"/>
                <a:gd name="T10" fmla="*/ 0 w 1688"/>
                <a:gd name="T11" fmla="*/ 0 h 1070"/>
                <a:gd name="T12" fmla="*/ 0 w 1688"/>
                <a:gd name="T13" fmla="*/ 0 h 10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8" h="1070">
                  <a:moveTo>
                    <a:pt x="0" y="0"/>
                  </a:moveTo>
                  <a:lnTo>
                    <a:pt x="1688" y="0"/>
                  </a:lnTo>
                  <a:lnTo>
                    <a:pt x="1688" y="1070"/>
                  </a:lnTo>
                  <a:lnTo>
                    <a:pt x="0" y="1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>
              <a:solidFill>
                <a:srgbClr val="E5E5E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3" name="Freeform 12"/>
            <p:cNvSpPr>
              <a:spLocks/>
            </p:cNvSpPr>
            <p:nvPr/>
          </p:nvSpPr>
          <p:spPr bwMode="auto">
            <a:xfrm>
              <a:off x="369442" y="5233690"/>
              <a:ext cx="1833563" cy="1162050"/>
            </a:xfrm>
            <a:custGeom>
              <a:avLst/>
              <a:gdLst>
                <a:gd name="T0" fmla="*/ 0 w 131"/>
                <a:gd name="T1" fmla="*/ 0 h 83"/>
                <a:gd name="T2" fmla="*/ 1155 w 131"/>
                <a:gd name="T3" fmla="*/ 0 h 83"/>
                <a:gd name="T4" fmla="*/ 1155 w 131"/>
                <a:gd name="T5" fmla="*/ 732 h 83"/>
                <a:gd name="T6" fmla="*/ 0 w 131"/>
                <a:gd name="T7" fmla="*/ 732 h 83"/>
                <a:gd name="T8" fmla="*/ 0 w 131"/>
                <a:gd name="T9" fmla="*/ 0 h 83"/>
                <a:gd name="T10" fmla="*/ 0 w 131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83">
                  <a:moveTo>
                    <a:pt x="0" y="0"/>
                  </a:moveTo>
                  <a:lnTo>
                    <a:pt x="131" y="0"/>
                  </a:lnTo>
                  <a:lnTo>
                    <a:pt x="131" y="83"/>
                  </a:lnTo>
                  <a:lnTo>
                    <a:pt x="0" y="83"/>
                  </a:lnTo>
                  <a:lnTo>
                    <a:pt x="0" y="0"/>
                  </a:lnTo>
                </a:path>
              </a:pathLst>
            </a:custGeom>
            <a:noFill/>
            <a:ln w="206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4" name="Freeform 142"/>
            <p:cNvSpPr>
              <a:spLocks/>
            </p:cNvSpPr>
            <p:nvPr/>
          </p:nvSpPr>
          <p:spPr bwMode="auto">
            <a:xfrm>
              <a:off x="410717" y="5274965"/>
              <a:ext cx="1735138" cy="1079500"/>
            </a:xfrm>
            <a:custGeom>
              <a:avLst/>
              <a:gdLst>
                <a:gd name="T0" fmla="*/ 1093 w 1597"/>
                <a:gd name="T1" fmla="*/ 336 h 992"/>
                <a:gd name="T2" fmla="*/ 1084 w 1597"/>
                <a:gd name="T3" fmla="*/ 318 h 992"/>
                <a:gd name="T4" fmla="*/ 1059 w 1597"/>
                <a:gd name="T5" fmla="*/ 271 h 992"/>
                <a:gd name="T6" fmla="*/ 1031 w 1597"/>
                <a:gd name="T7" fmla="*/ 221 h 992"/>
                <a:gd name="T8" fmla="*/ 996 w 1597"/>
                <a:gd name="T9" fmla="*/ 159 h 992"/>
                <a:gd name="T10" fmla="*/ 961 w 1597"/>
                <a:gd name="T11" fmla="*/ 97 h 992"/>
                <a:gd name="T12" fmla="*/ 916 w 1597"/>
                <a:gd name="T13" fmla="*/ 44 h 992"/>
                <a:gd name="T14" fmla="*/ 873 w 1597"/>
                <a:gd name="T15" fmla="*/ 9 h 992"/>
                <a:gd name="T16" fmla="*/ 829 w 1597"/>
                <a:gd name="T17" fmla="*/ 0 h 992"/>
                <a:gd name="T18" fmla="*/ 796 w 1597"/>
                <a:gd name="T19" fmla="*/ 5 h 992"/>
                <a:gd name="T20" fmla="*/ 767 w 1597"/>
                <a:gd name="T21" fmla="*/ 18 h 992"/>
                <a:gd name="T22" fmla="*/ 738 w 1597"/>
                <a:gd name="T23" fmla="*/ 36 h 992"/>
                <a:gd name="T24" fmla="*/ 714 w 1597"/>
                <a:gd name="T25" fmla="*/ 67 h 992"/>
                <a:gd name="T26" fmla="*/ 663 w 1597"/>
                <a:gd name="T27" fmla="*/ 135 h 992"/>
                <a:gd name="T28" fmla="*/ 611 w 1597"/>
                <a:gd name="T29" fmla="*/ 219 h 992"/>
                <a:gd name="T30" fmla="*/ 547 w 1597"/>
                <a:gd name="T31" fmla="*/ 344 h 992"/>
                <a:gd name="T32" fmla="*/ 493 w 1597"/>
                <a:gd name="T33" fmla="*/ 450 h 992"/>
                <a:gd name="T34" fmla="*/ 450 w 1597"/>
                <a:gd name="T35" fmla="*/ 530 h 992"/>
                <a:gd name="T36" fmla="*/ 405 w 1597"/>
                <a:gd name="T37" fmla="*/ 592 h 992"/>
                <a:gd name="T38" fmla="*/ 370 w 1597"/>
                <a:gd name="T39" fmla="*/ 636 h 992"/>
                <a:gd name="T40" fmla="*/ 335 w 1597"/>
                <a:gd name="T41" fmla="*/ 662 h 992"/>
                <a:gd name="T42" fmla="*/ 309 w 1597"/>
                <a:gd name="T43" fmla="*/ 671 h 992"/>
                <a:gd name="T44" fmla="*/ 291 w 1597"/>
                <a:gd name="T45" fmla="*/ 680 h 992"/>
                <a:gd name="T46" fmla="*/ 273 w 1597"/>
                <a:gd name="T47" fmla="*/ 680 h 992"/>
                <a:gd name="T48" fmla="*/ 264 w 1597"/>
                <a:gd name="T49" fmla="*/ 680 h 992"/>
                <a:gd name="T50" fmla="*/ 238 w 1597"/>
                <a:gd name="T51" fmla="*/ 680 h 992"/>
                <a:gd name="T52" fmla="*/ 220 w 1597"/>
                <a:gd name="T53" fmla="*/ 671 h 992"/>
                <a:gd name="T54" fmla="*/ 185 w 1597"/>
                <a:gd name="T55" fmla="*/ 644 h 992"/>
                <a:gd name="T56" fmla="*/ 150 w 1597"/>
                <a:gd name="T57" fmla="*/ 609 h 992"/>
                <a:gd name="T58" fmla="*/ 106 w 1597"/>
                <a:gd name="T59" fmla="*/ 548 h 992"/>
                <a:gd name="T60" fmla="*/ 62 w 1597"/>
                <a:gd name="T61" fmla="*/ 459 h 992"/>
                <a:gd name="T62" fmla="*/ 0 w 1597"/>
                <a:gd name="T63" fmla="*/ 344 h 9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597" h="992">
                  <a:moveTo>
                    <a:pt x="1597" y="490"/>
                  </a:moveTo>
                  <a:lnTo>
                    <a:pt x="1584" y="464"/>
                  </a:lnTo>
                  <a:lnTo>
                    <a:pt x="1547" y="395"/>
                  </a:lnTo>
                  <a:lnTo>
                    <a:pt x="1507" y="322"/>
                  </a:lnTo>
                  <a:lnTo>
                    <a:pt x="1455" y="232"/>
                  </a:lnTo>
                  <a:lnTo>
                    <a:pt x="1404" y="142"/>
                  </a:lnTo>
                  <a:lnTo>
                    <a:pt x="1339" y="64"/>
                  </a:lnTo>
                  <a:lnTo>
                    <a:pt x="1275" y="13"/>
                  </a:lnTo>
                  <a:lnTo>
                    <a:pt x="1211" y="0"/>
                  </a:lnTo>
                  <a:lnTo>
                    <a:pt x="1163" y="8"/>
                  </a:lnTo>
                  <a:lnTo>
                    <a:pt x="1120" y="26"/>
                  </a:lnTo>
                  <a:lnTo>
                    <a:pt x="1079" y="53"/>
                  </a:lnTo>
                  <a:lnTo>
                    <a:pt x="1043" y="98"/>
                  </a:lnTo>
                  <a:lnTo>
                    <a:pt x="968" y="197"/>
                  </a:lnTo>
                  <a:lnTo>
                    <a:pt x="893" y="320"/>
                  </a:lnTo>
                  <a:lnTo>
                    <a:pt x="799" y="502"/>
                  </a:lnTo>
                  <a:lnTo>
                    <a:pt x="721" y="657"/>
                  </a:lnTo>
                  <a:lnTo>
                    <a:pt x="657" y="773"/>
                  </a:lnTo>
                  <a:lnTo>
                    <a:pt x="592" y="863"/>
                  </a:lnTo>
                  <a:lnTo>
                    <a:pt x="541" y="928"/>
                  </a:lnTo>
                  <a:lnTo>
                    <a:pt x="489" y="966"/>
                  </a:lnTo>
                  <a:lnTo>
                    <a:pt x="451" y="979"/>
                  </a:lnTo>
                  <a:lnTo>
                    <a:pt x="425" y="992"/>
                  </a:lnTo>
                  <a:lnTo>
                    <a:pt x="399" y="992"/>
                  </a:lnTo>
                  <a:lnTo>
                    <a:pt x="386" y="992"/>
                  </a:lnTo>
                  <a:lnTo>
                    <a:pt x="348" y="992"/>
                  </a:lnTo>
                  <a:lnTo>
                    <a:pt x="322" y="979"/>
                  </a:lnTo>
                  <a:lnTo>
                    <a:pt x="270" y="940"/>
                  </a:lnTo>
                  <a:lnTo>
                    <a:pt x="219" y="889"/>
                  </a:lnTo>
                  <a:lnTo>
                    <a:pt x="155" y="799"/>
                  </a:lnTo>
                  <a:lnTo>
                    <a:pt x="90" y="670"/>
                  </a:lnTo>
                  <a:lnTo>
                    <a:pt x="0" y="502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5" name="Rectangle 143"/>
            <p:cNvSpPr>
              <a:spLocks noChangeArrowheads="1"/>
            </p:cNvSpPr>
            <p:nvPr/>
          </p:nvSpPr>
          <p:spPr bwMode="auto">
            <a:xfrm>
              <a:off x="272604" y="5319415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400"/>
            </a:p>
          </p:txBody>
        </p:sp>
        <p:sp>
          <p:nvSpPr>
            <p:cNvPr id="566" name="Rectangle 144"/>
            <p:cNvSpPr>
              <a:spLocks noChangeArrowheads="1"/>
            </p:cNvSpPr>
            <p:nvPr/>
          </p:nvSpPr>
          <p:spPr bwMode="auto">
            <a:xfrm>
              <a:off x="188467" y="551309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567" name="Rectangle 145"/>
            <p:cNvSpPr>
              <a:spLocks noChangeArrowheads="1"/>
            </p:cNvSpPr>
            <p:nvPr/>
          </p:nvSpPr>
          <p:spPr bwMode="auto">
            <a:xfrm>
              <a:off x="242442" y="5513090"/>
              <a:ext cx="317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.</a:t>
              </a:r>
              <a:endParaRPr lang="en-US" altLang="zh-TW" sz="1400"/>
            </a:p>
          </p:txBody>
        </p:sp>
        <p:sp>
          <p:nvSpPr>
            <p:cNvPr id="568" name="Rectangle 146"/>
            <p:cNvSpPr>
              <a:spLocks noChangeArrowheads="1"/>
            </p:cNvSpPr>
            <p:nvPr/>
          </p:nvSpPr>
          <p:spPr bwMode="auto">
            <a:xfrm>
              <a:off x="272604" y="551309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5</a:t>
              </a:r>
              <a:endParaRPr lang="en-US" altLang="zh-TW" sz="1400"/>
            </a:p>
          </p:txBody>
        </p:sp>
        <p:sp>
          <p:nvSpPr>
            <p:cNvPr id="569" name="Rectangle 147"/>
            <p:cNvSpPr>
              <a:spLocks noChangeArrowheads="1"/>
            </p:cNvSpPr>
            <p:nvPr/>
          </p:nvSpPr>
          <p:spPr bwMode="auto">
            <a:xfrm>
              <a:off x="272604" y="572264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570" name="Rectangle 148"/>
            <p:cNvSpPr>
              <a:spLocks noChangeArrowheads="1"/>
            </p:cNvSpPr>
            <p:nvPr/>
          </p:nvSpPr>
          <p:spPr bwMode="auto">
            <a:xfrm>
              <a:off x="1515617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000"/>
            </a:p>
          </p:txBody>
        </p:sp>
        <p:sp>
          <p:nvSpPr>
            <p:cNvPr id="571" name="Rectangle 149"/>
            <p:cNvSpPr>
              <a:spLocks noChangeArrowheads="1"/>
            </p:cNvSpPr>
            <p:nvPr/>
          </p:nvSpPr>
          <p:spPr bwMode="auto">
            <a:xfrm>
              <a:off x="1810892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2</a:t>
              </a:r>
              <a:endParaRPr lang="en-US" altLang="zh-TW" sz="1000"/>
            </a:p>
          </p:txBody>
        </p:sp>
        <p:sp>
          <p:nvSpPr>
            <p:cNvPr id="572" name="Rectangle 150"/>
            <p:cNvSpPr>
              <a:spLocks noChangeArrowheads="1"/>
            </p:cNvSpPr>
            <p:nvPr/>
          </p:nvSpPr>
          <p:spPr bwMode="auto">
            <a:xfrm>
              <a:off x="2077592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3</a:t>
              </a:r>
              <a:endParaRPr lang="en-US" altLang="zh-TW" sz="1000"/>
            </a:p>
          </p:txBody>
        </p:sp>
        <p:sp>
          <p:nvSpPr>
            <p:cNvPr id="573" name="Rectangle 151"/>
            <p:cNvSpPr>
              <a:spLocks noChangeArrowheads="1"/>
            </p:cNvSpPr>
            <p:nvPr/>
          </p:nvSpPr>
          <p:spPr bwMode="auto">
            <a:xfrm>
              <a:off x="1245742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000"/>
            </a:p>
          </p:txBody>
        </p:sp>
        <p:sp>
          <p:nvSpPr>
            <p:cNvPr id="574" name="Rectangle 152"/>
            <p:cNvSpPr>
              <a:spLocks noChangeArrowheads="1"/>
            </p:cNvSpPr>
            <p:nvPr/>
          </p:nvSpPr>
          <p:spPr bwMode="auto">
            <a:xfrm>
              <a:off x="2242692" y="5722640"/>
              <a:ext cx="57708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>
                  <a:solidFill>
                    <a:srgbClr val="000000"/>
                  </a:solidFill>
                </a:rPr>
                <a:t>x</a:t>
              </a:r>
              <a:endParaRPr lang="en-US" altLang="zh-TW" sz="1400" dirty="0"/>
            </a:p>
          </p:txBody>
        </p:sp>
        <p:sp>
          <p:nvSpPr>
            <p:cNvPr id="575" name="Line 153"/>
            <p:cNvSpPr>
              <a:spLocks noChangeShapeType="1"/>
            </p:cNvSpPr>
            <p:nvPr/>
          </p:nvSpPr>
          <p:spPr bwMode="auto">
            <a:xfrm>
              <a:off x="369442" y="6241752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76" name="Line 154"/>
            <p:cNvSpPr>
              <a:spLocks noChangeShapeType="1"/>
            </p:cNvSpPr>
            <p:nvPr/>
          </p:nvSpPr>
          <p:spPr bwMode="auto">
            <a:xfrm>
              <a:off x="369442" y="56385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77" name="Line 155"/>
            <p:cNvSpPr>
              <a:spLocks noChangeShapeType="1"/>
            </p:cNvSpPr>
            <p:nvPr/>
          </p:nvSpPr>
          <p:spPr bwMode="auto">
            <a:xfrm>
              <a:off x="369442" y="5597227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78" name="Line 156"/>
            <p:cNvSpPr>
              <a:spLocks noChangeShapeType="1"/>
            </p:cNvSpPr>
            <p:nvPr/>
          </p:nvSpPr>
          <p:spPr bwMode="auto">
            <a:xfrm>
              <a:off x="369442" y="56956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79" name="Line 157"/>
            <p:cNvSpPr>
              <a:spLocks noChangeShapeType="1"/>
            </p:cNvSpPr>
            <p:nvPr/>
          </p:nvSpPr>
          <p:spPr bwMode="auto">
            <a:xfrm>
              <a:off x="369442" y="573851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0" name="Line 158"/>
            <p:cNvSpPr>
              <a:spLocks noChangeShapeType="1"/>
            </p:cNvSpPr>
            <p:nvPr/>
          </p:nvSpPr>
          <p:spPr bwMode="auto">
            <a:xfrm>
              <a:off x="369442" y="57797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1" name="Line 159"/>
            <p:cNvSpPr>
              <a:spLocks noChangeShapeType="1"/>
            </p:cNvSpPr>
            <p:nvPr/>
          </p:nvSpPr>
          <p:spPr bwMode="auto">
            <a:xfrm>
              <a:off x="369442" y="5821065"/>
              <a:ext cx="18192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2" name="Line 160"/>
            <p:cNvSpPr>
              <a:spLocks noChangeShapeType="1"/>
            </p:cNvSpPr>
            <p:nvPr/>
          </p:nvSpPr>
          <p:spPr bwMode="auto">
            <a:xfrm>
              <a:off x="369442" y="58496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3" name="Line 161"/>
            <p:cNvSpPr>
              <a:spLocks noChangeShapeType="1"/>
            </p:cNvSpPr>
            <p:nvPr/>
          </p:nvSpPr>
          <p:spPr bwMode="auto">
            <a:xfrm>
              <a:off x="369442" y="59052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4" name="Line 162"/>
            <p:cNvSpPr>
              <a:spLocks noChangeShapeType="1"/>
            </p:cNvSpPr>
            <p:nvPr/>
          </p:nvSpPr>
          <p:spPr bwMode="auto">
            <a:xfrm>
              <a:off x="369442" y="594806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5" name="Line 163"/>
            <p:cNvSpPr>
              <a:spLocks noChangeShapeType="1"/>
            </p:cNvSpPr>
            <p:nvPr/>
          </p:nvSpPr>
          <p:spPr bwMode="auto">
            <a:xfrm>
              <a:off x="369442" y="5989340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6" name="Line 164"/>
            <p:cNvSpPr>
              <a:spLocks noChangeShapeType="1"/>
            </p:cNvSpPr>
            <p:nvPr/>
          </p:nvSpPr>
          <p:spPr bwMode="auto">
            <a:xfrm>
              <a:off x="369442" y="6073477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7" name="Line 165"/>
            <p:cNvSpPr>
              <a:spLocks noChangeShapeType="1"/>
            </p:cNvSpPr>
            <p:nvPr/>
          </p:nvSpPr>
          <p:spPr bwMode="auto">
            <a:xfrm>
              <a:off x="369442" y="603220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8" name="Line 166"/>
            <p:cNvSpPr>
              <a:spLocks noChangeShapeType="1"/>
            </p:cNvSpPr>
            <p:nvPr/>
          </p:nvSpPr>
          <p:spPr bwMode="auto">
            <a:xfrm>
              <a:off x="369442" y="6116340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9" name="Line 167"/>
            <p:cNvSpPr>
              <a:spLocks noChangeShapeType="1"/>
            </p:cNvSpPr>
            <p:nvPr/>
          </p:nvSpPr>
          <p:spPr bwMode="auto">
            <a:xfrm>
              <a:off x="369442" y="61576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0" name="Line 168"/>
            <p:cNvSpPr>
              <a:spLocks noChangeShapeType="1"/>
            </p:cNvSpPr>
            <p:nvPr/>
          </p:nvSpPr>
          <p:spPr bwMode="auto">
            <a:xfrm>
              <a:off x="369442" y="61988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1" name="Line 169"/>
            <p:cNvSpPr>
              <a:spLocks noChangeShapeType="1"/>
            </p:cNvSpPr>
            <p:nvPr/>
          </p:nvSpPr>
          <p:spPr bwMode="auto">
            <a:xfrm>
              <a:off x="369442" y="62846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2" name="Line 170"/>
            <p:cNvSpPr>
              <a:spLocks noChangeShapeType="1"/>
            </p:cNvSpPr>
            <p:nvPr/>
          </p:nvSpPr>
          <p:spPr bwMode="auto">
            <a:xfrm>
              <a:off x="369442" y="6340177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3" name="Line 171"/>
            <p:cNvSpPr>
              <a:spLocks noChangeShapeType="1"/>
            </p:cNvSpPr>
            <p:nvPr/>
          </p:nvSpPr>
          <p:spPr bwMode="auto">
            <a:xfrm>
              <a:off x="369442" y="63814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4" name="Line 172"/>
            <p:cNvSpPr>
              <a:spLocks noChangeShapeType="1"/>
            </p:cNvSpPr>
            <p:nvPr/>
          </p:nvSpPr>
          <p:spPr bwMode="auto">
            <a:xfrm>
              <a:off x="369442" y="54305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5" name="Line 173"/>
            <p:cNvSpPr>
              <a:spLocks noChangeShapeType="1"/>
            </p:cNvSpPr>
            <p:nvPr/>
          </p:nvSpPr>
          <p:spPr bwMode="auto">
            <a:xfrm>
              <a:off x="369442" y="5387677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6" name="Line 174"/>
            <p:cNvSpPr>
              <a:spLocks noChangeShapeType="1"/>
            </p:cNvSpPr>
            <p:nvPr/>
          </p:nvSpPr>
          <p:spPr bwMode="auto">
            <a:xfrm>
              <a:off x="369442" y="547181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7" name="Line 175"/>
            <p:cNvSpPr>
              <a:spLocks noChangeShapeType="1"/>
            </p:cNvSpPr>
            <p:nvPr/>
          </p:nvSpPr>
          <p:spPr bwMode="auto">
            <a:xfrm>
              <a:off x="369442" y="5527377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8" name="Line 176"/>
            <p:cNvSpPr>
              <a:spLocks noChangeShapeType="1"/>
            </p:cNvSpPr>
            <p:nvPr/>
          </p:nvSpPr>
          <p:spPr bwMode="auto">
            <a:xfrm>
              <a:off x="369442" y="5570240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9" name="Line 177"/>
            <p:cNvSpPr>
              <a:spLocks noChangeShapeType="1"/>
            </p:cNvSpPr>
            <p:nvPr/>
          </p:nvSpPr>
          <p:spPr bwMode="auto">
            <a:xfrm>
              <a:off x="369442" y="526226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0" name="Line 178"/>
            <p:cNvSpPr>
              <a:spLocks noChangeShapeType="1"/>
            </p:cNvSpPr>
            <p:nvPr/>
          </p:nvSpPr>
          <p:spPr bwMode="auto">
            <a:xfrm>
              <a:off x="369442" y="53035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1" name="Line 179"/>
            <p:cNvSpPr>
              <a:spLocks noChangeShapeType="1"/>
            </p:cNvSpPr>
            <p:nvPr/>
          </p:nvSpPr>
          <p:spPr bwMode="auto">
            <a:xfrm>
              <a:off x="369442" y="53591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2" name="Line 180"/>
            <p:cNvSpPr>
              <a:spLocks noChangeShapeType="1"/>
            </p:cNvSpPr>
            <p:nvPr/>
          </p:nvSpPr>
          <p:spPr bwMode="auto">
            <a:xfrm flipH="1">
              <a:off x="2174429" y="6241752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3" name="Line 181"/>
            <p:cNvSpPr>
              <a:spLocks noChangeShapeType="1"/>
            </p:cNvSpPr>
            <p:nvPr/>
          </p:nvSpPr>
          <p:spPr bwMode="auto">
            <a:xfrm flipH="1">
              <a:off x="2174429" y="56385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4" name="Line 182"/>
            <p:cNvSpPr>
              <a:spLocks noChangeShapeType="1"/>
            </p:cNvSpPr>
            <p:nvPr/>
          </p:nvSpPr>
          <p:spPr bwMode="auto">
            <a:xfrm flipH="1">
              <a:off x="2174429" y="5597227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5" name="Line 183"/>
            <p:cNvSpPr>
              <a:spLocks noChangeShapeType="1"/>
            </p:cNvSpPr>
            <p:nvPr/>
          </p:nvSpPr>
          <p:spPr bwMode="auto">
            <a:xfrm flipH="1">
              <a:off x="2174429" y="5682952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6" name="Line 184"/>
            <p:cNvSpPr>
              <a:spLocks noChangeShapeType="1"/>
            </p:cNvSpPr>
            <p:nvPr/>
          </p:nvSpPr>
          <p:spPr bwMode="auto">
            <a:xfrm flipH="1">
              <a:off x="2174429" y="57226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7" name="Line 185"/>
            <p:cNvSpPr>
              <a:spLocks noChangeShapeType="1"/>
            </p:cNvSpPr>
            <p:nvPr/>
          </p:nvSpPr>
          <p:spPr bwMode="auto">
            <a:xfrm flipH="1">
              <a:off x="2174429" y="57655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8" name="Line 186"/>
            <p:cNvSpPr>
              <a:spLocks noChangeShapeType="1"/>
            </p:cNvSpPr>
            <p:nvPr/>
          </p:nvSpPr>
          <p:spPr bwMode="auto">
            <a:xfrm flipH="1">
              <a:off x="2174429" y="58496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9" name="Line 187"/>
            <p:cNvSpPr>
              <a:spLocks noChangeShapeType="1"/>
            </p:cNvSpPr>
            <p:nvPr/>
          </p:nvSpPr>
          <p:spPr bwMode="auto">
            <a:xfrm flipH="1">
              <a:off x="2174429" y="58909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0" name="Line 188"/>
            <p:cNvSpPr>
              <a:spLocks noChangeShapeType="1"/>
            </p:cNvSpPr>
            <p:nvPr/>
          </p:nvSpPr>
          <p:spPr bwMode="auto">
            <a:xfrm flipH="1">
              <a:off x="2174429" y="5933777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1" name="Line 189"/>
            <p:cNvSpPr>
              <a:spLocks noChangeShapeType="1"/>
            </p:cNvSpPr>
            <p:nvPr/>
          </p:nvSpPr>
          <p:spPr bwMode="auto">
            <a:xfrm flipH="1">
              <a:off x="2174429" y="59750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2" name="Line 190"/>
            <p:cNvSpPr>
              <a:spLocks noChangeShapeType="1"/>
            </p:cNvSpPr>
            <p:nvPr/>
          </p:nvSpPr>
          <p:spPr bwMode="auto">
            <a:xfrm flipH="1">
              <a:off x="2174429" y="60591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3" name="Line 191"/>
            <p:cNvSpPr>
              <a:spLocks noChangeShapeType="1"/>
            </p:cNvSpPr>
            <p:nvPr/>
          </p:nvSpPr>
          <p:spPr bwMode="auto">
            <a:xfrm flipH="1">
              <a:off x="2174429" y="6017915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4" name="Line 192"/>
            <p:cNvSpPr>
              <a:spLocks noChangeShapeType="1"/>
            </p:cNvSpPr>
            <p:nvPr/>
          </p:nvSpPr>
          <p:spPr bwMode="auto">
            <a:xfrm flipH="1">
              <a:off x="2174429" y="6116340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" name="Line 193"/>
            <p:cNvSpPr>
              <a:spLocks noChangeShapeType="1"/>
            </p:cNvSpPr>
            <p:nvPr/>
          </p:nvSpPr>
          <p:spPr bwMode="auto">
            <a:xfrm flipH="1">
              <a:off x="2174429" y="61576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" name="Line 194"/>
            <p:cNvSpPr>
              <a:spLocks noChangeShapeType="1"/>
            </p:cNvSpPr>
            <p:nvPr/>
          </p:nvSpPr>
          <p:spPr bwMode="auto">
            <a:xfrm flipH="1">
              <a:off x="2174429" y="61988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7" name="Line 195"/>
            <p:cNvSpPr>
              <a:spLocks noChangeShapeType="1"/>
            </p:cNvSpPr>
            <p:nvPr/>
          </p:nvSpPr>
          <p:spPr bwMode="auto">
            <a:xfrm flipH="1">
              <a:off x="2174429" y="62846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8" name="Line 196"/>
            <p:cNvSpPr>
              <a:spLocks noChangeShapeType="1"/>
            </p:cNvSpPr>
            <p:nvPr/>
          </p:nvSpPr>
          <p:spPr bwMode="auto">
            <a:xfrm flipH="1">
              <a:off x="2174429" y="63243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9" name="Line 197"/>
            <p:cNvSpPr>
              <a:spLocks noChangeShapeType="1"/>
            </p:cNvSpPr>
            <p:nvPr/>
          </p:nvSpPr>
          <p:spPr bwMode="auto">
            <a:xfrm flipH="1">
              <a:off x="2174429" y="636716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0" name="Line 198"/>
            <p:cNvSpPr>
              <a:spLocks noChangeShapeType="1"/>
            </p:cNvSpPr>
            <p:nvPr/>
          </p:nvSpPr>
          <p:spPr bwMode="auto">
            <a:xfrm flipH="1">
              <a:off x="2174429" y="54305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1" name="Line 199"/>
            <p:cNvSpPr>
              <a:spLocks noChangeShapeType="1"/>
            </p:cNvSpPr>
            <p:nvPr/>
          </p:nvSpPr>
          <p:spPr bwMode="auto">
            <a:xfrm flipH="1">
              <a:off x="2174429" y="5387677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2" name="Line 200"/>
            <p:cNvSpPr>
              <a:spLocks noChangeShapeType="1"/>
            </p:cNvSpPr>
            <p:nvPr/>
          </p:nvSpPr>
          <p:spPr bwMode="auto">
            <a:xfrm flipH="1">
              <a:off x="2174429" y="547181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3" name="Line 201"/>
            <p:cNvSpPr>
              <a:spLocks noChangeShapeType="1"/>
            </p:cNvSpPr>
            <p:nvPr/>
          </p:nvSpPr>
          <p:spPr bwMode="auto">
            <a:xfrm flipH="1">
              <a:off x="2174429" y="55130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4" name="Line 202"/>
            <p:cNvSpPr>
              <a:spLocks noChangeShapeType="1"/>
            </p:cNvSpPr>
            <p:nvPr/>
          </p:nvSpPr>
          <p:spPr bwMode="auto">
            <a:xfrm flipH="1">
              <a:off x="2174429" y="55559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5" name="Line 203"/>
            <p:cNvSpPr>
              <a:spLocks noChangeShapeType="1"/>
            </p:cNvSpPr>
            <p:nvPr/>
          </p:nvSpPr>
          <p:spPr bwMode="auto">
            <a:xfrm flipH="1">
              <a:off x="2174429" y="526226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6" name="Line 204"/>
            <p:cNvSpPr>
              <a:spLocks noChangeShapeType="1"/>
            </p:cNvSpPr>
            <p:nvPr/>
          </p:nvSpPr>
          <p:spPr bwMode="auto">
            <a:xfrm flipH="1">
              <a:off x="2174429" y="53035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7" name="Line 205"/>
            <p:cNvSpPr>
              <a:spLocks noChangeShapeType="1"/>
            </p:cNvSpPr>
            <p:nvPr/>
          </p:nvSpPr>
          <p:spPr bwMode="auto">
            <a:xfrm flipH="1">
              <a:off x="2174429" y="53464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8" name="Line 206"/>
            <p:cNvSpPr>
              <a:spLocks noChangeShapeType="1"/>
            </p:cNvSpPr>
            <p:nvPr/>
          </p:nvSpPr>
          <p:spPr bwMode="auto">
            <a:xfrm flipV="1">
              <a:off x="453579" y="6367165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9" name="Line 207"/>
            <p:cNvSpPr>
              <a:spLocks noChangeShapeType="1"/>
            </p:cNvSpPr>
            <p:nvPr/>
          </p:nvSpPr>
          <p:spPr bwMode="auto">
            <a:xfrm flipV="1">
              <a:off x="398017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0" name="Line 208"/>
            <p:cNvSpPr>
              <a:spLocks noChangeShapeType="1"/>
            </p:cNvSpPr>
            <p:nvPr/>
          </p:nvSpPr>
          <p:spPr bwMode="auto">
            <a:xfrm flipV="1">
              <a:off x="718692" y="6367165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1" name="Line 209"/>
            <p:cNvSpPr>
              <a:spLocks noChangeShapeType="1"/>
            </p:cNvSpPr>
            <p:nvPr/>
          </p:nvSpPr>
          <p:spPr bwMode="auto">
            <a:xfrm flipV="1">
              <a:off x="999679" y="6367165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2" name="Line 210"/>
            <p:cNvSpPr>
              <a:spLocks noChangeShapeType="1"/>
            </p:cNvSpPr>
            <p:nvPr/>
          </p:nvSpPr>
          <p:spPr bwMode="auto">
            <a:xfrm flipV="1">
              <a:off x="1277492" y="5233690"/>
              <a:ext cx="1588" cy="116205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3" name="Line 211"/>
            <p:cNvSpPr>
              <a:spLocks noChangeShapeType="1"/>
            </p:cNvSpPr>
            <p:nvPr/>
          </p:nvSpPr>
          <p:spPr bwMode="auto">
            <a:xfrm flipV="1">
              <a:off x="509142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" name="Line 212"/>
            <p:cNvSpPr>
              <a:spLocks noChangeShapeType="1"/>
            </p:cNvSpPr>
            <p:nvPr/>
          </p:nvSpPr>
          <p:spPr bwMode="auto">
            <a:xfrm flipV="1">
              <a:off x="56470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" name="Line 213"/>
            <p:cNvSpPr>
              <a:spLocks noChangeShapeType="1"/>
            </p:cNvSpPr>
            <p:nvPr/>
          </p:nvSpPr>
          <p:spPr bwMode="auto">
            <a:xfrm flipV="1">
              <a:off x="607567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6" name="Line 214"/>
            <p:cNvSpPr>
              <a:spLocks noChangeShapeType="1"/>
            </p:cNvSpPr>
            <p:nvPr/>
          </p:nvSpPr>
          <p:spPr bwMode="auto">
            <a:xfrm flipV="1">
              <a:off x="663129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7" name="Line 215"/>
            <p:cNvSpPr>
              <a:spLocks noChangeShapeType="1"/>
            </p:cNvSpPr>
            <p:nvPr/>
          </p:nvSpPr>
          <p:spPr bwMode="auto">
            <a:xfrm flipV="1">
              <a:off x="77425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8" name="Line 216"/>
            <p:cNvSpPr>
              <a:spLocks noChangeShapeType="1"/>
            </p:cNvSpPr>
            <p:nvPr/>
          </p:nvSpPr>
          <p:spPr bwMode="auto">
            <a:xfrm flipV="1">
              <a:off x="831404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9" name="Line 217"/>
            <p:cNvSpPr>
              <a:spLocks noChangeShapeType="1"/>
            </p:cNvSpPr>
            <p:nvPr/>
          </p:nvSpPr>
          <p:spPr bwMode="auto">
            <a:xfrm flipV="1">
              <a:off x="888554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0" name="Line 218"/>
            <p:cNvSpPr>
              <a:spLocks noChangeShapeType="1"/>
            </p:cNvSpPr>
            <p:nvPr/>
          </p:nvSpPr>
          <p:spPr bwMode="auto">
            <a:xfrm flipV="1">
              <a:off x="942529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1" name="Line 219"/>
            <p:cNvSpPr>
              <a:spLocks noChangeShapeType="1"/>
            </p:cNvSpPr>
            <p:nvPr/>
          </p:nvSpPr>
          <p:spPr bwMode="auto">
            <a:xfrm flipV="1">
              <a:off x="1055242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2" name="Line 220"/>
            <p:cNvSpPr>
              <a:spLocks noChangeShapeType="1"/>
            </p:cNvSpPr>
            <p:nvPr/>
          </p:nvSpPr>
          <p:spPr bwMode="auto">
            <a:xfrm flipV="1">
              <a:off x="111080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3" name="Line 221"/>
            <p:cNvSpPr>
              <a:spLocks noChangeShapeType="1"/>
            </p:cNvSpPr>
            <p:nvPr/>
          </p:nvSpPr>
          <p:spPr bwMode="auto">
            <a:xfrm flipV="1">
              <a:off x="1166367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4" name="Line 222"/>
            <p:cNvSpPr>
              <a:spLocks noChangeShapeType="1"/>
            </p:cNvSpPr>
            <p:nvPr/>
          </p:nvSpPr>
          <p:spPr bwMode="auto">
            <a:xfrm flipV="1">
              <a:off x="1223517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5" name="Line 223"/>
            <p:cNvSpPr>
              <a:spLocks noChangeShapeType="1"/>
            </p:cNvSpPr>
            <p:nvPr/>
          </p:nvSpPr>
          <p:spPr bwMode="auto">
            <a:xfrm flipV="1">
              <a:off x="1334642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6" name="Line 224"/>
            <p:cNvSpPr>
              <a:spLocks noChangeShapeType="1"/>
            </p:cNvSpPr>
            <p:nvPr/>
          </p:nvSpPr>
          <p:spPr bwMode="auto">
            <a:xfrm flipV="1">
              <a:off x="139020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7" name="Line 225"/>
            <p:cNvSpPr>
              <a:spLocks noChangeShapeType="1"/>
            </p:cNvSpPr>
            <p:nvPr/>
          </p:nvSpPr>
          <p:spPr bwMode="auto">
            <a:xfrm flipV="1">
              <a:off x="1445767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8" name="Line 226"/>
            <p:cNvSpPr>
              <a:spLocks noChangeShapeType="1"/>
            </p:cNvSpPr>
            <p:nvPr/>
          </p:nvSpPr>
          <p:spPr bwMode="auto">
            <a:xfrm flipV="1">
              <a:off x="1502917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9" name="Line 227"/>
            <p:cNvSpPr>
              <a:spLocks noChangeShapeType="1"/>
            </p:cNvSpPr>
            <p:nvPr/>
          </p:nvSpPr>
          <p:spPr bwMode="auto">
            <a:xfrm flipV="1">
              <a:off x="1615629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0" name="Line 228"/>
            <p:cNvSpPr>
              <a:spLocks noChangeShapeType="1"/>
            </p:cNvSpPr>
            <p:nvPr/>
          </p:nvSpPr>
          <p:spPr bwMode="auto">
            <a:xfrm flipV="1">
              <a:off x="1671192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1" name="Line 229"/>
            <p:cNvSpPr>
              <a:spLocks noChangeShapeType="1"/>
            </p:cNvSpPr>
            <p:nvPr/>
          </p:nvSpPr>
          <p:spPr bwMode="auto">
            <a:xfrm flipV="1">
              <a:off x="172675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2" name="Line 230"/>
            <p:cNvSpPr>
              <a:spLocks noChangeShapeType="1"/>
            </p:cNvSpPr>
            <p:nvPr/>
          </p:nvSpPr>
          <p:spPr bwMode="auto">
            <a:xfrm flipV="1">
              <a:off x="1782317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3" name="Line 231"/>
            <p:cNvSpPr>
              <a:spLocks noChangeShapeType="1"/>
            </p:cNvSpPr>
            <p:nvPr/>
          </p:nvSpPr>
          <p:spPr bwMode="auto">
            <a:xfrm flipV="1">
              <a:off x="1895029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4" name="Line 232"/>
            <p:cNvSpPr>
              <a:spLocks noChangeShapeType="1"/>
            </p:cNvSpPr>
            <p:nvPr/>
          </p:nvSpPr>
          <p:spPr bwMode="auto">
            <a:xfrm flipV="1">
              <a:off x="1950592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5" name="Line 233"/>
            <p:cNvSpPr>
              <a:spLocks noChangeShapeType="1"/>
            </p:cNvSpPr>
            <p:nvPr/>
          </p:nvSpPr>
          <p:spPr bwMode="auto">
            <a:xfrm flipV="1">
              <a:off x="2006154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6" name="Line 234"/>
            <p:cNvSpPr>
              <a:spLocks noChangeShapeType="1"/>
            </p:cNvSpPr>
            <p:nvPr/>
          </p:nvSpPr>
          <p:spPr bwMode="auto">
            <a:xfrm flipV="1">
              <a:off x="2047429" y="6381452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7" name="Line 235"/>
            <p:cNvSpPr>
              <a:spLocks noChangeShapeType="1"/>
            </p:cNvSpPr>
            <p:nvPr/>
          </p:nvSpPr>
          <p:spPr bwMode="auto">
            <a:xfrm flipV="1">
              <a:off x="1558479" y="6367165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8" name="Line 236"/>
            <p:cNvSpPr>
              <a:spLocks noChangeShapeType="1"/>
            </p:cNvSpPr>
            <p:nvPr/>
          </p:nvSpPr>
          <p:spPr bwMode="auto">
            <a:xfrm flipV="1">
              <a:off x="2160142" y="6381452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9" name="Line 237"/>
            <p:cNvSpPr>
              <a:spLocks noChangeShapeType="1"/>
            </p:cNvSpPr>
            <p:nvPr/>
          </p:nvSpPr>
          <p:spPr bwMode="auto">
            <a:xfrm flipV="1">
              <a:off x="2104579" y="6367165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0" name="Line 238"/>
            <p:cNvSpPr>
              <a:spLocks noChangeShapeType="1"/>
            </p:cNvSpPr>
            <p:nvPr/>
          </p:nvSpPr>
          <p:spPr bwMode="auto">
            <a:xfrm>
              <a:off x="453579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1" name="Line 239"/>
            <p:cNvSpPr>
              <a:spLocks noChangeShapeType="1"/>
            </p:cNvSpPr>
            <p:nvPr/>
          </p:nvSpPr>
          <p:spPr bwMode="auto">
            <a:xfrm>
              <a:off x="398017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2" name="Line 240"/>
            <p:cNvSpPr>
              <a:spLocks noChangeShapeType="1"/>
            </p:cNvSpPr>
            <p:nvPr/>
          </p:nvSpPr>
          <p:spPr bwMode="auto">
            <a:xfrm>
              <a:off x="71869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3" name="Line 241"/>
            <p:cNvSpPr>
              <a:spLocks noChangeShapeType="1"/>
            </p:cNvSpPr>
            <p:nvPr/>
          </p:nvSpPr>
          <p:spPr bwMode="auto">
            <a:xfrm>
              <a:off x="1012379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4" name="Line 242"/>
            <p:cNvSpPr>
              <a:spLocks noChangeShapeType="1"/>
            </p:cNvSpPr>
            <p:nvPr/>
          </p:nvSpPr>
          <p:spPr bwMode="auto">
            <a:xfrm>
              <a:off x="50914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5" name="Line 243"/>
            <p:cNvSpPr>
              <a:spLocks noChangeShapeType="1"/>
            </p:cNvSpPr>
            <p:nvPr/>
          </p:nvSpPr>
          <p:spPr bwMode="auto">
            <a:xfrm>
              <a:off x="56470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6" name="Line 244"/>
            <p:cNvSpPr>
              <a:spLocks noChangeShapeType="1"/>
            </p:cNvSpPr>
            <p:nvPr/>
          </p:nvSpPr>
          <p:spPr bwMode="auto">
            <a:xfrm>
              <a:off x="62185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7" name="Line 245"/>
            <p:cNvSpPr>
              <a:spLocks noChangeShapeType="1"/>
            </p:cNvSpPr>
            <p:nvPr/>
          </p:nvSpPr>
          <p:spPr bwMode="auto">
            <a:xfrm>
              <a:off x="663129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8" name="Line 246"/>
            <p:cNvSpPr>
              <a:spLocks noChangeShapeType="1"/>
            </p:cNvSpPr>
            <p:nvPr/>
          </p:nvSpPr>
          <p:spPr bwMode="auto">
            <a:xfrm>
              <a:off x="78854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9" name="Line 247"/>
            <p:cNvSpPr>
              <a:spLocks noChangeShapeType="1"/>
            </p:cNvSpPr>
            <p:nvPr/>
          </p:nvSpPr>
          <p:spPr bwMode="auto">
            <a:xfrm>
              <a:off x="84410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0" name="Line 248"/>
            <p:cNvSpPr>
              <a:spLocks noChangeShapeType="1"/>
            </p:cNvSpPr>
            <p:nvPr/>
          </p:nvSpPr>
          <p:spPr bwMode="auto">
            <a:xfrm>
              <a:off x="888554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1" name="Line 249"/>
            <p:cNvSpPr>
              <a:spLocks noChangeShapeType="1"/>
            </p:cNvSpPr>
            <p:nvPr/>
          </p:nvSpPr>
          <p:spPr bwMode="auto">
            <a:xfrm>
              <a:off x="942529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2" name="Line 250"/>
            <p:cNvSpPr>
              <a:spLocks noChangeShapeType="1"/>
            </p:cNvSpPr>
            <p:nvPr/>
          </p:nvSpPr>
          <p:spPr bwMode="auto">
            <a:xfrm>
              <a:off x="105524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3" name="Line 251"/>
            <p:cNvSpPr>
              <a:spLocks noChangeShapeType="1"/>
            </p:cNvSpPr>
            <p:nvPr/>
          </p:nvSpPr>
          <p:spPr bwMode="auto">
            <a:xfrm>
              <a:off x="111080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4" name="Line 252"/>
            <p:cNvSpPr>
              <a:spLocks noChangeShapeType="1"/>
            </p:cNvSpPr>
            <p:nvPr/>
          </p:nvSpPr>
          <p:spPr bwMode="auto">
            <a:xfrm>
              <a:off x="1166367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5" name="Line 253"/>
            <p:cNvSpPr>
              <a:spLocks noChangeShapeType="1"/>
            </p:cNvSpPr>
            <p:nvPr/>
          </p:nvSpPr>
          <p:spPr bwMode="auto">
            <a:xfrm>
              <a:off x="1223517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" name="Line 254"/>
            <p:cNvSpPr>
              <a:spLocks noChangeShapeType="1"/>
            </p:cNvSpPr>
            <p:nvPr/>
          </p:nvSpPr>
          <p:spPr bwMode="auto">
            <a:xfrm>
              <a:off x="133464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7" name="Line 255"/>
            <p:cNvSpPr>
              <a:spLocks noChangeShapeType="1"/>
            </p:cNvSpPr>
            <p:nvPr/>
          </p:nvSpPr>
          <p:spPr bwMode="auto">
            <a:xfrm>
              <a:off x="139020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8" name="Line 256"/>
            <p:cNvSpPr>
              <a:spLocks noChangeShapeType="1"/>
            </p:cNvSpPr>
            <p:nvPr/>
          </p:nvSpPr>
          <p:spPr bwMode="auto">
            <a:xfrm>
              <a:off x="1445767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9" name="Line 257"/>
            <p:cNvSpPr>
              <a:spLocks noChangeShapeType="1"/>
            </p:cNvSpPr>
            <p:nvPr/>
          </p:nvSpPr>
          <p:spPr bwMode="auto">
            <a:xfrm>
              <a:off x="1502917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0" name="Line 258"/>
            <p:cNvSpPr>
              <a:spLocks noChangeShapeType="1"/>
            </p:cNvSpPr>
            <p:nvPr/>
          </p:nvSpPr>
          <p:spPr bwMode="auto">
            <a:xfrm>
              <a:off x="1615629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1" name="Line 259"/>
            <p:cNvSpPr>
              <a:spLocks noChangeShapeType="1"/>
            </p:cNvSpPr>
            <p:nvPr/>
          </p:nvSpPr>
          <p:spPr bwMode="auto">
            <a:xfrm>
              <a:off x="167119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2" name="Line 260"/>
            <p:cNvSpPr>
              <a:spLocks noChangeShapeType="1"/>
            </p:cNvSpPr>
            <p:nvPr/>
          </p:nvSpPr>
          <p:spPr bwMode="auto">
            <a:xfrm>
              <a:off x="172675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3" name="Line 261"/>
            <p:cNvSpPr>
              <a:spLocks noChangeShapeType="1"/>
            </p:cNvSpPr>
            <p:nvPr/>
          </p:nvSpPr>
          <p:spPr bwMode="auto">
            <a:xfrm>
              <a:off x="1782317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4" name="Line 262"/>
            <p:cNvSpPr>
              <a:spLocks noChangeShapeType="1"/>
            </p:cNvSpPr>
            <p:nvPr/>
          </p:nvSpPr>
          <p:spPr bwMode="auto">
            <a:xfrm>
              <a:off x="1895029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5" name="Line 263"/>
            <p:cNvSpPr>
              <a:spLocks noChangeShapeType="1"/>
            </p:cNvSpPr>
            <p:nvPr/>
          </p:nvSpPr>
          <p:spPr bwMode="auto">
            <a:xfrm>
              <a:off x="1950592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6" name="Line 264"/>
            <p:cNvSpPr>
              <a:spLocks noChangeShapeType="1"/>
            </p:cNvSpPr>
            <p:nvPr/>
          </p:nvSpPr>
          <p:spPr bwMode="auto">
            <a:xfrm>
              <a:off x="2006154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7" name="Line 265"/>
            <p:cNvSpPr>
              <a:spLocks noChangeShapeType="1"/>
            </p:cNvSpPr>
            <p:nvPr/>
          </p:nvSpPr>
          <p:spPr bwMode="auto">
            <a:xfrm>
              <a:off x="2061717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8" name="Line 266"/>
            <p:cNvSpPr>
              <a:spLocks noChangeShapeType="1"/>
            </p:cNvSpPr>
            <p:nvPr/>
          </p:nvSpPr>
          <p:spPr bwMode="auto">
            <a:xfrm>
              <a:off x="1558479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9" name="Line 267"/>
            <p:cNvSpPr>
              <a:spLocks noChangeShapeType="1"/>
            </p:cNvSpPr>
            <p:nvPr/>
          </p:nvSpPr>
          <p:spPr bwMode="auto">
            <a:xfrm>
              <a:off x="2174429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90" name="Line 268"/>
            <p:cNvSpPr>
              <a:spLocks noChangeShapeType="1"/>
            </p:cNvSpPr>
            <p:nvPr/>
          </p:nvSpPr>
          <p:spPr bwMode="auto">
            <a:xfrm>
              <a:off x="2104579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91" name="Rectangle 269"/>
            <p:cNvSpPr>
              <a:spLocks noChangeArrowheads="1"/>
            </p:cNvSpPr>
            <p:nvPr/>
          </p:nvSpPr>
          <p:spPr bwMode="auto">
            <a:xfrm>
              <a:off x="2532063" y="530354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400"/>
            </a:p>
          </p:txBody>
        </p:sp>
        <p:sp>
          <p:nvSpPr>
            <p:cNvPr id="692" name="Rectangle 270"/>
            <p:cNvSpPr>
              <a:spLocks noChangeArrowheads="1"/>
            </p:cNvSpPr>
            <p:nvPr/>
          </p:nvSpPr>
          <p:spPr bwMode="auto">
            <a:xfrm>
              <a:off x="2444751" y="551309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693" name="Rectangle 271"/>
            <p:cNvSpPr>
              <a:spLocks noChangeArrowheads="1"/>
            </p:cNvSpPr>
            <p:nvPr/>
          </p:nvSpPr>
          <p:spPr bwMode="auto">
            <a:xfrm>
              <a:off x="2501901" y="5513090"/>
              <a:ext cx="317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.</a:t>
              </a:r>
              <a:endParaRPr lang="en-US" altLang="zh-TW" sz="1400"/>
            </a:p>
          </p:txBody>
        </p:sp>
        <p:sp>
          <p:nvSpPr>
            <p:cNvPr id="694" name="Rectangle 272"/>
            <p:cNvSpPr>
              <a:spLocks noChangeArrowheads="1"/>
            </p:cNvSpPr>
            <p:nvPr/>
          </p:nvSpPr>
          <p:spPr bwMode="auto">
            <a:xfrm>
              <a:off x="2532063" y="551309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5</a:t>
              </a:r>
              <a:endParaRPr lang="en-US" altLang="zh-TW" sz="1400"/>
            </a:p>
          </p:txBody>
        </p:sp>
        <p:sp>
          <p:nvSpPr>
            <p:cNvPr id="695" name="Rectangle 273"/>
            <p:cNvSpPr>
              <a:spLocks noChangeArrowheads="1"/>
            </p:cNvSpPr>
            <p:nvPr/>
          </p:nvSpPr>
          <p:spPr bwMode="auto">
            <a:xfrm>
              <a:off x="2532063" y="5722640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696" name="Rectangle 274"/>
            <p:cNvSpPr>
              <a:spLocks noChangeArrowheads="1"/>
            </p:cNvSpPr>
            <p:nvPr/>
          </p:nvSpPr>
          <p:spPr bwMode="auto">
            <a:xfrm>
              <a:off x="4503738" y="5722640"/>
              <a:ext cx="571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>
                  <a:solidFill>
                    <a:srgbClr val="000000"/>
                  </a:solidFill>
                </a:rPr>
                <a:t>x</a:t>
              </a:r>
              <a:endParaRPr lang="en-US" altLang="zh-TW" sz="1400"/>
            </a:p>
          </p:txBody>
        </p:sp>
        <p:sp>
          <p:nvSpPr>
            <p:cNvPr id="697" name="Line 275"/>
            <p:cNvSpPr>
              <a:spLocks noChangeShapeType="1"/>
            </p:cNvSpPr>
            <p:nvPr/>
          </p:nvSpPr>
          <p:spPr bwMode="auto">
            <a:xfrm>
              <a:off x="2614613" y="6241752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98" name="Line 276"/>
            <p:cNvSpPr>
              <a:spLocks noChangeShapeType="1"/>
            </p:cNvSpPr>
            <p:nvPr/>
          </p:nvSpPr>
          <p:spPr bwMode="auto">
            <a:xfrm>
              <a:off x="2614613" y="563850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99" name="Line 277"/>
            <p:cNvSpPr>
              <a:spLocks noChangeShapeType="1"/>
            </p:cNvSpPr>
            <p:nvPr/>
          </p:nvSpPr>
          <p:spPr bwMode="auto">
            <a:xfrm>
              <a:off x="2614613" y="5597227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0" name="Line 278"/>
            <p:cNvSpPr>
              <a:spLocks noChangeShapeType="1"/>
            </p:cNvSpPr>
            <p:nvPr/>
          </p:nvSpPr>
          <p:spPr bwMode="auto">
            <a:xfrm>
              <a:off x="2614613" y="5682952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1" name="Line 279"/>
            <p:cNvSpPr>
              <a:spLocks noChangeShapeType="1"/>
            </p:cNvSpPr>
            <p:nvPr/>
          </p:nvSpPr>
          <p:spPr bwMode="auto">
            <a:xfrm>
              <a:off x="2614613" y="572264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2" name="Line 280"/>
            <p:cNvSpPr>
              <a:spLocks noChangeShapeType="1"/>
            </p:cNvSpPr>
            <p:nvPr/>
          </p:nvSpPr>
          <p:spPr bwMode="auto">
            <a:xfrm>
              <a:off x="2614613" y="577979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3" name="Line 281"/>
            <p:cNvSpPr>
              <a:spLocks noChangeShapeType="1"/>
            </p:cNvSpPr>
            <p:nvPr/>
          </p:nvSpPr>
          <p:spPr bwMode="auto">
            <a:xfrm>
              <a:off x="2614613" y="5808365"/>
              <a:ext cx="1833563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4" name="Line 282"/>
            <p:cNvSpPr>
              <a:spLocks noChangeShapeType="1"/>
            </p:cNvSpPr>
            <p:nvPr/>
          </p:nvSpPr>
          <p:spPr bwMode="auto">
            <a:xfrm>
              <a:off x="2614613" y="584964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5" name="Line 283"/>
            <p:cNvSpPr>
              <a:spLocks noChangeShapeType="1"/>
            </p:cNvSpPr>
            <p:nvPr/>
          </p:nvSpPr>
          <p:spPr bwMode="auto">
            <a:xfrm>
              <a:off x="2614613" y="5890915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6" name="Line 284"/>
            <p:cNvSpPr>
              <a:spLocks noChangeShapeType="1"/>
            </p:cNvSpPr>
            <p:nvPr/>
          </p:nvSpPr>
          <p:spPr bwMode="auto">
            <a:xfrm>
              <a:off x="2614613" y="5933777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7" name="Line 285"/>
            <p:cNvSpPr>
              <a:spLocks noChangeShapeType="1"/>
            </p:cNvSpPr>
            <p:nvPr/>
          </p:nvSpPr>
          <p:spPr bwMode="auto">
            <a:xfrm>
              <a:off x="2614613" y="5989340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8" name="Line 286"/>
            <p:cNvSpPr>
              <a:spLocks noChangeShapeType="1"/>
            </p:cNvSpPr>
            <p:nvPr/>
          </p:nvSpPr>
          <p:spPr bwMode="auto">
            <a:xfrm>
              <a:off x="2614613" y="6073477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9" name="Line 287"/>
            <p:cNvSpPr>
              <a:spLocks noChangeShapeType="1"/>
            </p:cNvSpPr>
            <p:nvPr/>
          </p:nvSpPr>
          <p:spPr bwMode="auto">
            <a:xfrm>
              <a:off x="2614613" y="603220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0" name="Line 288"/>
            <p:cNvSpPr>
              <a:spLocks noChangeShapeType="1"/>
            </p:cNvSpPr>
            <p:nvPr/>
          </p:nvSpPr>
          <p:spPr bwMode="auto">
            <a:xfrm>
              <a:off x="2614613" y="6116340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1" name="Line 289"/>
            <p:cNvSpPr>
              <a:spLocks noChangeShapeType="1"/>
            </p:cNvSpPr>
            <p:nvPr/>
          </p:nvSpPr>
          <p:spPr bwMode="auto">
            <a:xfrm>
              <a:off x="2614613" y="6157615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2" name="Line 290"/>
            <p:cNvSpPr>
              <a:spLocks noChangeShapeType="1"/>
            </p:cNvSpPr>
            <p:nvPr/>
          </p:nvSpPr>
          <p:spPr bwMode="auto">
            <a:xfrm>
              <a:off x="2614613" y="619889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3" name="Line 291"/>
            <p:cNvSpPr>
              <a:spLocks noChangeShapeType="1"/>
            </p:cNvSpPr>
            <p:nvPr/>
          </p:nvSpPr>
          <p:spPr bwMode="auto">
            <a:xfrm>
              <a:off x="2614613" y="6284615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4" name="Line 292"/>
            <p:cNvSpPr>
              <a:spLocks noChangeShapeType="1"/>
            </p:cNvSpPr>
            <p:nvPr/>
          </p:nvSpPr>
          <p:spPr bwMode="auto">
            <a:xfrm>
              <a:off x="2614613" y="632430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5" name="Line 293"/>
            <p:cNvSpPr>
              <a:spLocks noChangeShapeType="1"/>
            </p:cNvSpPr>
            <p:nvPr/>
          </p:nvSpPr>
          <p:spPr bwMode="auto">
            <a:xfrm>
              <a:off x="2614613" y="6367165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6" name="Line 294"/>
            <p:cNvSpPr>
              <a:spLocks noChangeShapeType="1"/>
            </p:cNvSpPr>
            <p:nvPr/>
          </p:nvSpPr>
          <p:spPr bwMode="auto">
            <a:xfrm>
              <a:off x="2614613" y="543054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7" name="Line 295"/>
            <p:cNvSpPr>
              <a:spLocks noChangeShapeType="1"/>
            </p:cNvSpPr>
            <p:nvPr/>
          </p:nvSpPr>
          <p:spPr bwMode="auto">
            <a:xfrm>
              <a:off x="2614613" y="5387677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" name="Line 296"/>
            <p:cNvSpPr>
              <a:spLocks noChangeShapeType="1"/>
            </p:cNvSpPr>
            <p:nvPr/>
          </p:nvSpPr>
          <p:spPr bwMode="auto">
            <a:xfrm>
              <a:off x="2614613" y="5471815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9" name="Line 297"/>
            <p:cNvSpPr>
              <a:spLocks noChangeShapeType="1"/>
            </p:cNvSpPr>
            <p:nvPr/>
          </p:nvSpPr>
          <p:spPr bwMode="auto">
            <a:xfrm>
              <a:off x="2614613" y="551309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0" name="Line 298"/>
            <p:cNvSpPr>
              <a:spLocks noChangeShapeType="1"/>
            </p:cNvSpPr>
            <p:nvPr/>
          </p:nvSpPr>
          <p:spPr bwMode="auto">
            <a:xfrm>
              <a:off x="2614613" y="555595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1" name="Line 299"/>
            <p:cNvSpPr>
              <a:spLocks noChangeShapeType="1"/>
            </p:cNvSpPr>
            <p:nvPr/>
          </p:nvSpPr>
          <p:spPr bwMode="auto">
            <a:xfrm>
              <a:off x="2614613" y="5262265"/>
              <a:ext cx="285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2" name="Line 300"/>
            <p:cNvSpPr>
              <a:spLocks noChangeShapeType="1"/>
            </p:cNvSpPr>
            <p:nvPr/>
          </p:nvSpPr>
          <p:spPr bwMode="auto">
            <a:xfrm>
              <a:off x="2614613" y="5303540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3" name="Line 301"/>
            <p:cNvSpPr>
              <a:spLocks noChangeShapeType="1"/>
            </p:cNvSpPr>
            <p:nvPr/>
          </p:nvSpPr>
          <p:spPr bwMode="auto">
            <a:xfrm>
              <a:off x="2614613" y="5346402"/>
              <a:ext cx="28575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4" name="Line 302"/>
            <p:cNvSpPr>
              <a:spLocks noChangeShapeType="1"/>
            </p:cNvSpPr>
            <p:nvPr/>
          </p:nvSpPr>
          <p:spPr bwMode="auto">
            <a:xfrm flipH="1">
              <a:off x="4421188" y="6241752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5" name="Line 303"/>
            <p:cNvSpPr>
              <a:spLocks noChangeShapeType="1"/>
            </p:cNvSpPr>
            <p:nvPr/>
          </p:nvSpPr>
          <p:spPr bwMode="auto">
            <a:xfrm flipH="1">
              <a:off x="4433888" y="5625802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6" name="Line 304"/>
            <p:cNvSpPr>
              <a:spLocks noChangeShapeType="1"/>
            </p:cNvSpPr>
            <p:nvPr/>
          </p:nvSpPr>
          <p:spPr bwMode="auto">
            <a:xfrm flipH="1">
              <a:off x="4421188" y="5597227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7" name="Line 305"/>
            <p:cNvSpPr>
              <a:spLocks noChangeShapeType="1"/>
            </p:cNvSpPr>
            <p:nvPr/>
          </p:nvSpPr>
          <p:spPr bwMode="auto">
            <a:xfrm flipH="1">
              <a:off x="4433888" y="5682952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8" name="Line 306"/>
            <p:cNvSpPr>
              <a:spLocks noChangeShapeType="1"/>
            </p:cNvSpPr>
            <p:nvPr/>
          </p:nvSpPr>
          <p:spPr bwMode="auto">
            <a:xfrm flipH="1">
              <a:off x="4433888" y="57226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9" name="Line 307"/>
            <p:cNvSpPr>
              <a:spLocks noChangeShapeType="1"/>
            </p:cNvSpPr>
            <p:nvPr/>
          </p:nvSpPr>
          <p:spPr bwMode="auto">
            <a:xfrm flipH="1">
              <a:off x="4433888" y="57655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0" name="Line 308"/>
            <p:cNvSpPr>
              <a:spLocks noChangeShapeType="1"/>
            </p:cNvSpPr>
            <p:nvPr/>
          </p:nvSpPr>
          <p:spPr bwMode="auto">
            <a:xfrm flipH="1">
              <a:off x="4433888" y="58496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1" name="Line 309"/>
            <p:cNvSpPr>
              <a:spLocks noChangeShapeType="1"/>
            </p:cNvSpPr>
            <p:nvPr/>
          </p:nvSpPr>
          <p:spPr bwMode="auto">
            <a:xfrm flipH="1">
              <a:off x="4433888" y="58909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2" name="Line 310"/>
            <p:cNvSpPr>
              <a:spLocks noChangeShapeType="1"/>
            </p:cNvSpPr>
            <p:nvPr/>
          </p:nvSpPr>
          <p:spPr bwMode="auto">
            <a:xfrm flipH="1">
              <a:off x="4433888" y="5933777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3" name="Line 311"/>
            <p:cNvSpPr>
              <a:spLocks noChangeShapeType="1"/>
            </p:cNvSpPr>
            <p:nvPr/>
          </p:nvSpPr>
          <p:spPr bwMode="auto">
            <a:xfrm flipH="1">
              <a:off x="4433888" y="59750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4" name="Line 312"/>
            <p:cNvSpPr>
              <a:spLocks noChangeShapeType="1"/>
            </p:cNvSpPr>
            <p:nvPr/>
          </p:nvSpPr>
          <p:spPr bwMode="auto">
            <a:xfrm flipH="1">
              <a:off x="4433888" y="60591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5" name="Line 313"/>
            <p:cNvSpPr>
              <a:spLocks noChangeShapeType="1"/>
            </p:cNvSpPr>
            <p:nvPr/>
          </p:nvSpPr>
          <p:spPr bwMode="auto">
            <a:xfrm flipH="1">
              <a:off x="4421188" y="6017915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6" name="Line 314"/>
            <p:cNvSpPr>
              <a:spLocks noChangeShapeType="1"/>
            </p:cNvSpPr>
            <p:nvPr/>
          </p:nvSpPr>
          <p:spPr bwMode="auto">
            <a:xfrm flipH="1">
              <a:off x="4433888" y="61020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7" name="Line 315"/>
            <p:cNvSpPr>
              <a:spLocks noChangeShapeType="1"/>
            </p:cNvSpPr>
            <p:nvPr/>
          </p:nvSpPr>
          <p:spPr bwMode="auto">
            <a:xfrm flipH="1">
              <a:off x="4433888" y="615761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8" name="Line 316"/>
            <p:cNvSpPr>
              <a:spLocks noChangeShapeType="1"/>
            </p:cNvSpPr>
            <p:nvPr/>
          </p:nvSpPr>
          <p:spPr bwMode="auto">
            <a:xfrm flipH="1">
              <a:off x="4433888" y="61988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9" name="Line 317"/>
            <p:cNvSpPr>
              <a:spLocks noChangeShapeType="1"/>
            </p:cNvSpPr>
            <p:nvPr/>
          </p:nvSpPr>
          <p:spPr bwMode="auto">
            <a:xfrm flipH="1">
              <a:off x="4433888" y="6270327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0" name="Line 318"/>
            <p:cNvSpPr>
              <a:spLocks noChangeShapeType="1"/>
            </p:cNvSpPr>
            <p:nvPr/>
          </p:nvSpPr>
          <p:spPr bwMode="auto">
            <a:xfrm flipH="1">
              <a:off x="4433888" y="63243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1" name="Line 319"/>
            <p:cNvSpPr>
              <a:spLocks noChangeShapeType="1"/>
            </p:cNvSpPr>
            <p:nvPr/>
          </p:nvSpPr>
          <p:spPr bwMode="auto">
            <a:xfrm flipH="1">
              <a:off x="4433888" y="6367165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2" name="Line 320"/>
            <p:cNvSpPr>
              <a:spLocks noChangeShapeType="1"/>
            </p:cNvSpPr>
            <p:nvPr/>
          </p:nvSpPr>
          <p:spPr bwMode="auto">
            <a:xfrm flipH="1">
              <a:off x="4433888" y="54162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3" name="Line 321"/>
            <p:cNvSpPr>
              <a:spLocks noChangeShapeType="1"/>
            </p:cNvSpPr>
            <p:nvPr/>
          </p:nvSpPr>
          <p:spPr bwMode="auto">
            <a:xfrm flipH="1">
              <a:off x="4421188" y="5373390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4" name="Line 322"/>
            <p:cNvSpPr>
              <a:spLocks noChangeShapeType="1"/>
            </p:cNvSpPr>
            <p:nvPr/>
          </p:nvSpPr>
          <p:spPr bwMode="auto">
            <a:xfrm flipH="1">
              <a:off x="4433888" y="547181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5" name="Line 323"/>
            <p:cNvSpPr>
              <a:spLocks noChangeShapeType="1"/>
            </p:cNvSpPr>
            <p:nvPr/>
          </p:nvSpPr>
          <p:spPr bwMode="auto">
            <a:xfrm flipH="1">
              <a:off x="4433888" y="551309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6" name="Line 324"/>
            <p:cNvSpPr>
              <a:spLocks noChangeShapeType="1"/>
            </p:cNvSpPr>
            <p:nvPr/>
          </p:nvSpPr>
          <p:spPr bwMode="auto">
            <a:xfrm flipH="1">
              <a:off x="4433888" y="555595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7" name="Line 325"/>
            <p:cNvSpPr>
              <a:spLocks noChangeShapeType="1"/>
            </p:cNvSpPr>
            <p:nvPr/>
          </p:nvSpPr>
          <p:spPr bwMode="auto">
            <a:xfrm flipH="1">
              <a:off x="4433888" y="5262265"/>
              <a:ext cx="142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8" name="Line 326"/>
            <p:cNvSpPr>
              <a:spLocks noChangeShapeType="1"/>
            </p:cNvSpPr>
            <p:nvPr/>
          </p:nvSpPr>
          <p:spPr bwMode="auto">
            <a:xfrm flipH="1">
              <a:off x="4433888" y="5303540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9" name="Line 327"/>
            <p:cNvSpPr>
              <a:spLocks noChangeShapeType="1"/>
            </p:cNvSpPr>
            <p:nvPr/>
          </p:nvSpPr>
          <p:spPr bwMode="auto">
            <a:xfrm flipH="1">
              <a:off x="4433888" y="5346402"/>
              <a:ext cx="142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0" name="Line 328"/>
            <p:cNvSpPr>
              <a:spLocks noChangeShapeType="1"/>
            </p:cNvSpPr>
            <p:nvPr/>
          </p:nvSpPr>
          <p:spPr bwMode="auto">
            <a:xfrm flipV="1">
              <a:off x="2698751" y="6354465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1" name="Line 329"/>
            <p:cNvSpPr>
              <a:spLocks noChangeShapeType="1"/>
            </p:cNvSpPr>
            <p:nvPr/>
          </p:nvSpPr>
          <p:spPr bwMode="auto">
            <a:xfrm flipV="1">
              <a:off x="265747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2" name="Line 330"/>
            <p:cNvSpPr>
              <a:spLocks noChangeShapeType="1"/>
            </p:cNvSpPr>
            <p:nvPr/>
          </p:nvSpPr>
          <p:spPr bwMode="auto">
            <a:xfrm flipV="1">
              <a:off x="2978151" y="6354465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3" name="Line 331"/>
            <p:cNvSpPr>
              <a:spLocks noChangeShapeType="1"/>
            </p:cNvSpPr>
            <p:nvPr/>
          </p:nvSpPr>
          <p:spPr bwMode="auto">
            <a:xfrm flipV="1">
              <a:off x="3259138" y="6354465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4" name="Line 332"/>
            <p:cNvSpPr>
              <a:spLocks noChangeShapeType="1"/>
            </p:cNvSpPr>
            <p:nvPr/>
          </p:nvSpPr>
          <p:spPr bwMode="auto">
            <a:xfrm flipV="1">
              <a:off x="3538538" y="5233690"/>
              <a:ext cx="1588" cy="1147763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5" name="Line 333"/>
            <p:cNvSpPr>
              <a:spLocks noChangeShapeType="1"/>
            </p:cNvSpPr>
            <p:nvPr/>
          </p:nvSpPr>
          <p:spPr bwMode="auto">
            <a:xfrm flipV="1">
              <a:off x="2755901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6" name="Line 334"/>
            <p:cNvSpPr>
              <a:spLocks noChangeShapeType="1"/>
            </p:cNvSpPr>
            <p:nvPr/>
          </p:nvSpPr>
          <p:spPr bwMode="auto">
            <a:xfrm flipV="1">
              <a:off x="280987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7" name="Line 335"/>
            <p:cNvSpPr>
              <a:spLocks noChangeShapeType="1"/>
            </p:cNvSpPr>
            <p:nvPr/>
          </p:nvSpPr>
          <p:spPr bwMode="auto">
            <a:xfrm flipV="1">
              <a:off x="286702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8" name="Line 336"/>
            <p:cNvSpPr>
              <a:spLocks noChangeShapeType="1"/>
            </p:cNvSpPr>
            <p:nvPr/>
          </p:nvSpPr>
          <p:spPr bwMode="auto">
            <a:xfrm flipV="1">
              <a:off x="2922588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9" name="Line 337"/>
            <p:cNvSpPr>
              <a:spLocks noChangeShapeType="1"/>
            </p:cNvSpPr>
            <p:nvPr/>
          </p:nvSpPr>
          <p:spPr bwMode="auto">
            <a:xfrm flipV="1">
              <a:off x="3035301" y="6367165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0" name="Line 338"/>
            <p:cNvSpPr>
              <a:spLocks noChangeShapeType="1"/>
            </p:cNvSpPr>
            <p:nvPr/>
          </p:nvSpPr>
          <p:spPr bwMode="auto">
            <a:xfrm flipV="1">
              <a:off x="3092451" y="6367165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1" name="Line 339"/>
            <p:cNvSpPr>
              <a:spLocks noChangeShapeType="1"/>
            </p:cNvSpPr>
            <p:nvPr/>
          </p:nvSpPr>
          <p:spPr bwMode="auto">
            <a:xfrm flipV="1">
              <a:off x="314642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2" name="Line 340"/>
            <p:cNvSpPr>
              <a:spLocks noChangeShapeType="1"/>
            </p:cNvSpPr>
            <p:nvPr/>
          </p:nvSpPr>
          <p:spPr bwMode="auto">
            <a:xfrm flipV="1">
              <a:off x="320357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3" name="Line 341"/>
            <p:cNvSpPr>
              <a:spLocks noChangeShapeType="1"/>
            </p:cNvSpPr>
            <p:nvPr/>
          </p:nvSpPr>
          <p:spPr bwMode="auto">
            <a:xfrm flipV="1">
              <a:off x="3314701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4" name="Line 342"/>
            <p:cNvSpPr>
              <a:spLocks noChangeShapeType="1"/>
            </p:cNvSpPr>
            <p:nvPr/>
          </p:nvSpPr>
          <p:spPr bwMode="auto">
            <a:xfrm flipV="1">
              <a:off x="3370263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5" name="Line 343"/>
            <p:cNvSpPr>
              <a:spLocks noChangeShapeType="1"/>
            </p:cNvSpPr>
            <p:nvPr/>
          </p:nvSpPr>
          <p:spPr bwMode="auto">
            <a:xfrm flipV="1">
              <a:off x="3427413" y="6367165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6" name="Line 344"/>
            <p:cNvSpPr>
              <a:spLocks noChangeShapeType="1"/>
            </p:cNvSpPr>
            <p:nvPr/>
          </p:nvSpPr>
          <p:spPr bwMode="auto">
            <a:xfrm flipV="1">
              <a:off x="3468688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7" name="Line 345"/>
            <p:cNvSpPr>
              <a:spLocks noChangeShapeType="1"/>
            </p:cNvSpPr>
            <p:nvPr/>
          </p:nvSpPr>
          <p:spPr bwMode="auto">
            <a:xfrm flipV="1">
              <a:off x="3594101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8" name="Line 346"/>
            <p:cNvSpPr>
              <a:spLocks noChangeShapeType="1"/>
            </p:cNvSpPr>
            <p:nvPr/>
          </p:nvSpPr>
          <p:spPr bwMode="auto">
            <a:xfrm flipV="1">
              <a:off x="3649663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9" name="Line 347"/>
            <p:cNvSpPr>
              <a:spLocks noChangeShapeType="1"/>
            </p:cNvSpPr>
            <p:nvPr/>
          </p:nvSpPr>
          <p:spPr bwMode="auto">
            <a:xfrm flipV="1">
              <a:off x="3706813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0" name="Line 348"/>
            <p:cNvSpPr>
              <a:spLocks noChangeShapeType="1"/>
            </p:cNvSpPr>
            <p:nvPr/>
          </p:nvSpPr>
          <p:spPr bwMode="auto">
            <a:xfrm flipV="1">
              <a:off x="3748088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1" name="Line 349"/>
            <p:cNvSpPr>
              <a:spLocks noChangeShapeType="1"/>
            </p:cNvSpPr>
            <p:nvPr/>
          </p:nvSpPr>
          <p:spPr bwMode="auto">
            <a:xfrm flipV="1">
              <a:off x="3875088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2" name="Line 350"/>
            <p:cNvSpPr>
              <a:spLocks noChangeShapeType="1"/>
            </p:cNvSpPr>
            <p:nvPr/>
          </p:nvSpPr>
          <p:spPr bwMode="auto">
            <a:xfrm flipV="1">
              <a:off x="3930651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3" name="Line 351"/>
            <p:cNvSpPr>
              <a:spLocks noChangeShapeType="1"/>
            </p:cNvSpPr>
            <p:nvPr/>
          </p:nvSpPr>
          <p:spPr bwMode="auto">
            <a:xfrm flipV="1">
              <a:off x="3986213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4" name="Line 352"/>
            <p:cNvSpPr>
              <a:spLocks noChangeShapeType="1"/>
            </p:cNvSpPr>
            <p:nvPr/>
          </p:nvSpPr>
          <p:spPr bwMode="auto">
            <a:xfrm flipV="1">
              <a:off x="4029076" y="6367165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5" name="Line 353"/>
            <p:cNvSpPr>
              <a:spLocks noChangeShapeType="1"/>
            </p:cNvSpPr>
            <p:nvPr/>
          </p:nvSpPr>
          <p:spPr bwMode="auto">
            <a:xfrm flipV="1">
              <a:off x="4154488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6" name="Line 354"/>
            <p:cNvSpPr>
              <a:spLocks noChangeShapeType="1"/>
            </p:cNvSpPr>
            <p:nvPr/>
          </p:nvSpPr>
          <p:spPr bwMode="auto">
            <a:xfrm flipV="1">
              <a:off x="4210051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7" name="Line 355"/>
            <p:cNvSpPr>
              <a:spLocks noChangeShapeType="1"/>
            </p:cNvSpPr>
            <p:nvPr/>
          </p:nvSpPr>
          <p:spPr bwMode="auto">
            <a:xfrm flipV="1">
              <a:off x="425132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8" name="Line 356"/>
            <p:cNvSpPr>
              <a:spLocks noChangeShapeType="1"/>
            </p:cNvSpPr>
            <p:nvPr/>
          </p:nvSpPr>
          <p:spPr bwMode="auto">
            <a:xfrm flipV="1">
              <a:off x="4308476" y="6367165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9" name="Line 357"/>
            <p:cNvSpPr>
              <a:spLocks noChangeShapeType="1"/>
            </p:cNvSpPr>
            <p:nvPr/>
          </p:nvSpPr>
          <p:spPr bwMode="auto">
            <a:xfrm flipV="1">
              <a:off x="3805238" y="6354465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0" name="Line 358"/>
            <p:cNvSpPr>
              <a:spLocks noChangeShapeType="1"/>
            </p:cNvSpPr>
            <p:nvPr/>
          </p:nvSpPr>
          <p:spPr bwMode="auto">
            <a:xfrm flipV="1">
              <a:off x="4421188" y="6367165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1" name="Line 359"/>
            <p:cNvSpPr>
              <a:spLocks noChangeShapeType="1"/>
            </p:cNvSpPr>
            <p:nvPr/>
          </p:nvSpPr>
          <p:spPr bwMode="auto">
            <a:xfrm flipV="1">
              <a:off x="4364038" y="6354465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2" name="Line 360"/>
            <p:cNvSpPr>
              <a:spLocks noChangeShapeType="1"/>
            </p:cNvSpPr>
            <p:nvPr/>
          </p:nvSpPr>
          <p:spPr bwMode="auto">
            <a:xfrm>
              <a:off x="2713038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3" name="Line 361"/>
            <p:cNvSpPr>
              <a:spLocks noChangeShapeType="1"/>
            </p:cNvSpPr>
            <p:nvPr/>
          </p:nvSpPr>
          <p:spPr bwMode="auto">
            <a:xfrm>
              <a:off x="265747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4" name="Line 362"/>
            <p:cNvSpPr>
              <a:spLocks noChangeShapeType="1"/>
            </p:cNvSpPr>
            <p:nvPr/>
          </p:nvSpPr>
          <p:spPr bwMode="auto">
            <a:xfrm>
              <a:off x="2978151" y="5233690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5" name="Line 363"/>
            <p:cNvSpPr>
              <a:spLocks noChangeShapeType="1"/>
            </p:cNvSpPr>
            <p:nvPr/>
          </p:nvSpPr>
          <p:spPr bwMode="auto">
            <a:xfrm>
              <a:off x="3259138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6" name="Line 364"/>
            <p:cNvSpPr>
              <a:spLocks noChangeShapeType="1"/>
            </p:cNvSpPr>
            <p:nvPr/>
          </p:nvSpPr>
          <p:spPr bwMode="auto">
            <a:xfrm>
              <a:off x="2770188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7" name="Line 365"/>
            <p:cNvSpPr>
              <a:spLocks noChangeShapeType="1"/>
            </p:cNvSpPr>
            <p:nvPr/>
          </p:nvSpPr>
          <p:spPr bwMode="auto">
            <a:xfrm>
              <a:off x="2825751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8" name="Line 366"/>
            <p:cNvSpPr>
              <a:spLocks noChangeShapeType="1"/>
            </p:cNvSpPr>
            <p:nvPr/>
          </p:nvSpPr>
          <p:spPr bwMode="auto">
            <a:xfrm>
              <a:off x="286702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9" name="Line 367"/>
            <p:cNvSpPr>
              <a:spLocks noChangeShapeType="1"/>
            </p:cNvSpPr>
            <p:nvPr/>
          </p:nvSpPr>
          <p:spPr bwMode="auto">
            <a:xfrm>
              <a:off x="2922588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0" name="Line 368"/>
            <p:cNvSpPr>
              <a:spLocks noChangeShapeType="1"/>
            </p:cNvSpPr>
            <p:nvPr/>
          </p:nvSpPr>
          <p:spPr bwMode="auto">
            <a:xfrm>
              <a:off x="3035301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1" name="Line 369"/>
            <p:cNvSpPr>
              <a:spLocks noChangeShapeType="1"/>
            </p:cNvSpPr>
            <p:nvPr/>
          </p:nvSpPr>
          <p:spPr bwMode="auto">
            <a:xfrm>
              <a:off x="3092451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2" name="Line 370"/>
            <p:cNvSpPr>
              <a:spLocks noChangeShapeType="1"/>
            </p:cNvSpPr>
            <p:nvPr/>
          </p:nvSpPr>
          <p:spPr bwMode="auto">
            <a:xfrm>
              <a:off x="314642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3" name="Line 371"/>
            <p:cNvSpPr>
              <a:spLocks noChangeShapeType="1"/>
            </p:cNvSpPr>
            <p:nvPr/>
          </p:nvSpPr>
          <p:spPr bwMode="auto">
            <a:xfrm>
              <a:off x="320357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4" name="Line 372"/>
            <p:cNvSpPr>
              <a:spLocks noChangeShapeType="1"/>
            </p:cNvSpPr>
            <p:nvPr/>
          </p:nvSpPr>
          <p:spPr bwMode="auto">
            <a:xfrm>
              <a:off x="3314701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5" name="Line 373"/>
            <p:cNvSpPr>
              <a:spLocks noChangeShapeType="1"/>
            </p:cNvSpPr>
            <p:nvPr/>
          </p:nvSpPr>
          <p:spPr bwMode="auto">
            <a:xfrm>
              <a:off x="3370263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6" name="Line 374"/>
            <p:cNvSpPr>
              <a:spLocks noChangeShapeType="1"/>
            </p:cNvSpPr>
            <p:nvPr/>
          </p:nvSpPr>
          <p:spPr bwMode="auto">
            <a:xfrm>
              <a:off x="3427413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7" name="Line 375"/>
            <p:cNvSpPr>
              <a:spLocks noChangeShapeType="1"/>
            </p:cNvSpPr>
            <p:nvPr/>
          </p:nvSpPr>
          <p:spPr bwMode="auto">
            <a:xfrm>
              <a:off x="348297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8" name="Line 376"/>
            <p:cNvSpPr>
              <a:spLocks noChangeShapeType="1"/>
            </p:cNvSpPr>
            <p:nvPr/>
          </p:nvSpPr>
          <p:spPr bwMode="auto">
            <a:xfrm>
              <a:off x="3594101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9" name="Line 377"/>
            <p:cNvSpPr>
              <a:spLocks noChangeShapeType="1"/>
            </p:cNvSpPr>
            <p:nvPr/>
          </p:nvSpPr>
          <p:spPr bwMode="auto">
            <a:xfrm>
              <a:off x="3649663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0" name="Line 378"/>
            <p:cNvSpPr>
              <a:spLocks noChangeShapeType="1"/>
            </p:cNvSpPr>
            <p:nvPr/>
          </p:nvSpPr>
          <p:spPr bwMode="auto">
            <a:xfrm>
              <a:off x="3706813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1" name="Line 379"/>
            <p:cNvSpPr>
              <a:spLocks noChangeShapeType="1"/>
            </p:cNvSpPr>
            <p:nvPr/>
          </p:nvSpPr>
          <p:spPr bwMode="auto">
            <a:xfrm>
              <a:off x="3762376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2" name="Line 380"/>
            <p:cNvSpPr>
              <a:spLocks noChangeShapeType="1"/>
            </p:cNvSpPr>
            <p:nvPr/>
          </p:nvSpPr>
          <p:spPr bwMode="auto">
            <a:xfrm>
              <a:off x="3875088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3" name="Line 381"/>
            <p:cNvSpPr>
              <a:spLocks noChangeShapeType="1"/>
            </p:cNvSpPr>
            <p:nvPr/>
          </p:nvSpPr>
          <p:spPr bwMode="auto">
            <a:xfrm>
              <a:off x="3930651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4" name="Line 382"/>
            <p:cNvSpPr>
              <a:spLocks noChangeShapeType="1"/>
            </p:cNvSpPr>
            <p:nvPr/>
          </p:nvSpPr>
          <p:spPr bwMode="auto">
            <a:xfrm>
              <a:off x="3986213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5" name="Line 383"/>
            <p:cNvSpPr>
              <a:spLocks noChangeShapeType="1"/>
            </p:cNvSpPr>
            <p:nvPr/>
          </p:nvSpPr>
          <p:spPr bwMode="auto">
            <a:xfrm>
              <a:off x="4043363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6" name="Line 384"/>
            <p:cNvSpPr>
              <a:spLocks noChangeShapeType="1"/>
            </p:cNvSpPr>
            <p:nvPr/>
          </p:nvSpPr>
          <p:spPr bwMode="auto">
            <a:xfrm>
              <a:off x="4154488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7" name="Line 385"/>
            <p:cNvSpPr>
              <a:spLocks noChangeShapeType="1"/>
            </p:cNvSpPr>
            <p:nvPr/>
          </p:nvSpPr>
          <p:spPr bwMode="auto">
            <a:xfrm>
              <a:off x="4210051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8" name="Line 386"/>
            <p:cNvSpPr>
              <a:spLocks noChangeShapeType="1"/>
            </p:cNvSpPr>
            <p:nvPr/>
          </p:nvSpPr>
          <p:spPr bwMode="auto">
            <a:xfrm>
              <a:off x="4265613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9" name="Line 387"/>
            <p:cNvSpPr>
              <a:spLocks noChangeShapeType="1"/>
            </p:cNvSpPr>
            <p:nvPr/>
          </p:nvSpPr>
          <p:spPr bwMode="auto">
            <a:xfrm>
              <a:off x="4308476" y="5233690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0" name="Line 388"/>
            <p:cNvSpPr>
              <a:spLocks noChangeShapeType="1"/>
            </p:cNvSpPr>
            <p:nvPr/>
          </p:nvSpPr>
          <p:spPr bwMode="auto">
            <a:xfrm>
              <a:off x="3819526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1" name="Line 389"/>
            <p:cNvSpPr>
              <a:spLocks noChangeShapeType="1"/>
            </p:cNvSpPr>
            <p:nvPr/>
          </p:nvSpPr>
          <p:spPr bwMode="auto">
            <a:xfrm>
              <a:off x="4421188" y="5233690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2" name="Line 390"/>
            <p:cNvSpPr>
              <a:spLocks noChangeShapeType="1"/>
            </p:cNvSpPr>
            <p:nvPr/>
          </p:nvSpPr>
          <p:spPr bwMode="auto">
            <a:xfrm>
              <a:off x="4364038" y="5233690"/>
              <a:ext cx="0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3" name="Line 513"/>
            <p:cNvSpPr>
              <a:spLocks noChangeShapeType="1"/>
            </p:cNvSpPr>
            <p:nvPr/>
          </p:nvSpPr>
          <p:spPr bwMode="auto">
            <a:xfrm flipV="1">
              <a:off x="4097338" y="6354465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4" name="Text Box 516"/>
            <p:cNvSpPr txBox="1">
              <a:spLocks noChangeArrowheads="1"/>
            </p:cNvSpPr>
            <p:nvPr/>
          </p:nvSpPr>
          <p:spPr bwMode="auto">
            <a:xfrm>
              <a:off x="1074292" y="5016202"/>
              <a:ext cx="4363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/>
                <a:t>S</a:t>
              </a:r>
              <a:r>
                <a:rPr lang="en-US" altLang="zh-TW" sz="1000" baseline="-25000" dirty="0"/>
                <a:t>1</a:t>
              </a:r>
              <a:r>
                <a:rPr lang="en-US" altLang="zh-TW" sz="1000" dirty="0"/>
                <a:t>(</a:t>
              </a:r>
              <a:r>
                <a:rPr lang="en-US" altLang="zh-TW" sz="1000" i="1" dirty="0"/>
                <a:t>x</a:t>
              </a:r>
              <a:r>
                <a:rPr lang="en-US" altLang="zh-TW" sz="1000" dirty="0"/>
                <a:t>)</a:t>
              </a:r>
            </a:p>
          </p:txBody>
        </p:sp>
        <p:sp>
          <p:nvSpPr>
            <p:cNvPr id="815" name="Text Box 517"/>
            <p:cNvSpPr txBox="1">
              <a:spLocks noChangeArrowheads="1"/>
            </p:cNvSpPr>
            <p:nvPr/>
          </p:nvSpPr>
          <p:spPr bwMode="auto">
            <a:xfrm>
              <a:off x="3367088" y="5016202"/>
              <a:ext cx="4363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/>
                <a:t>S</a:t>
              </a:r>
              <a:r>
                <a:rPr lang="en-US" altLang="zh-TW" sz="1000" baseline="-25000" dirty="0"/>
                <a:t>2</a:t>
              </a:r>
              <a:r>
                <a:rPr lang="en-US" altLang="zh-TW" sz="1000" dirty="0"/>
                <a:t>(</a:t>
              </a:r>
              <a:r>
                <a:rPr lang="en-US" altLang="zh-TW" sz="1000" i="1" dirty="0"/>
                <a:t>x</a:t>
              </a:r>
              <a:r>
                <a:rPr lang="en-US" altLang="zh-TW" sz="1000" dirty="0"/>
                <a:t>)</a:t>
              </a:r>
            </a:p>
          </p:txBody>
        </p:sp>
        <p:sp>
          <p:nvSpPr>
            <p:cNvPr id="816" name="Text Box 520"/>
            <p:cNvSpPr txBox="1">
              <a:spLocks noChangeArrowheads="1"/>
            </p:cNvSpPr>
            <p:nvPr/>
          </p:nvSpPr>
          <p:spPr bwMode="auto">
            <a:xfrm>
              <a:off x="107504" y="5956002"/>
              <a:ext cx="25717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–0.5</a:t>
              </a:r>
            </a:p>
          </p:txBody>
        </p:sp>
        <p:sp>
          <p:nvSpPr>
            <p:cNvPr id="817" name="Text Box 521"/>
            <p:cNvSpPr txBox="1">
              <a:spLocks noChangeArrowheads="1"/>
            </p:cNvSpPr>
            <p:nvPr/>
          </p:nvSpPr>
          <p:spPr bwMode="auto">
            <a:xfrm>
              <a:off x="188467" y="6178252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818" name="Text Box 522"/>
            <p:cNvSpPr txBox="1">
              <a:spLocks noChangeArrowheads="1"/>
            </p:cNvSpPr>
            <p:nvPr/>
          </p:nvSpPr>
          <p:spPr bwMode="auto">
            <a:xfrm>
              <a:off x="334517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–3</a:t>
              </a:r>
            </a:p>
          </p:txBody>
        </p:sp>
        <p:sp>
          <p:nvSpPr>
            <p:cNvPr id="819" name="Text Box 523"/>
            <p:cNvSpPr txBox="1">
              <a:spLocks noChangeArrowheads="1"/>
            </p:cNvSpPr>
            <p:nvPr/>
          </p:nvSpPr>
          <p:spPr bwMode="auto">
            <a:xfrm>
              <a:off x="598042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–2</a:t>
              </a:r>
            </a:p>
          </p:txBody>
        </p:sp>
        <p:sp>
          <p:nvSpPr>
            <p:cNvPr id="820" name="Text Box 524"/>
            <p:cNvSpPr txBox="1">
              <a:spLocks noChangeArrowheads="1"/>
            </p:cNvSpPr>
            <p:nvPr/>
          </p:nvSpPr>
          <p:spPr bwMode="auto">
            <a:xfrm>
              <a:off x="896492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821" name="Rectangle 525"/>
            <p:cNvSpPr>
              <a:spLocks noChangeArrowheads="1"/>
            </p:cNvSpPr>
            <p:nvPr/>
          </p:nvSpPr>
          <p:spPr bwMode="auto">
            <a:xfrm>
              <a:off x="3770313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000"/>
            </a:p>
          </p:txBody>
        </p:sp>
        <p:sp>
          <p:nvSpPr>
            <p:cNvPr id="822" name="Rectangle 526"/>
            <p:cNvSpPr>
              <a:spLocks noChangeArrowheads="1"/>
            </p:cNvSpPr>
            <p:nvPr/>
          </p:nvSpPr>
          <p:spPr bwMode="auto">
            <a:xfrm>
              <a:off x="4064001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2</a:t>
              </a:r>
              <a:endParaRPr lang="en-US" altLang="zh-TW" sz="1000"/>
            </a:p>
          </p:txBody>
        </p:sp>
        <p:sp>
          <p:nvSpPr>
            <p:cNvPr id="823" name="Rectangle 527"/>
            <p:cNvSpPr>
              <a:spLocks noChangeArrowheads="1"/>
            </p:cNvSpPr>
            <p:nvPr/>
          </p:nvSpPr>
          <p:spPr bwMode="auto">
            <a:xfrm>
              <a:off x="4330701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3</a:t>
              </a:r>
              <a:endParaRPr lang="en-US" altLang="zh-TW" sz="1000"/>
            </a:p>
          </p:txBody>
        </p:sp>
        <p:sp>
          <p:nvSpPr>
            <p:cNvPr id="824" name="Rectangle 528"/>
            <p:cNvSpPr>
              <a:spLocks noChangeArrowheads="1"/>
            </p:cNvSpPr>
            <p:nvPr/>
          </p:nvSpPr>
          <p:spPr bwMode="auto">
            <a:xfrm>
              <a:off x="3498851" y="6410027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000"/>
            </a:p>
          </p:txBody>
        </p:sp>
        <p:sp>
          <p:nvSpPr>
            <p:cNvPr id="825" name="Text Box 529"/>
            <p:cNvSpPr txBox="1">
              <a:spLocks noChangeArrowheads="1"/>
            </p:cNvSpPr>
            <p:nvPr/>
          </p:nvSpPr>
          <p:spPr bwMode="auto">
            <a:xfrm>
              <a:off x="2589213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–3</a:t>
              </a:r>
            </a:p>
          </p:txBody>
        </p:sp>
        <p:sp>
          <p:nvSpPr>
            <p:cNvPr id="826" name="Text Box 530"/>
            <p:cNvSpPr txBox="1">
              <a:spLocks noChangeArrowheads="1"/>
            </p:cNvSpPr>
            <p:nvPr/>
          </p:nvSpPr>
          <p:spPr bwMode="auto">
            <a:xfrm>
              <a:off x="2851151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–2</a:t>
              </a:r>
            </a:p>
          </p:txBody>
        </p:sp>
        <p:sp>
          <p:nvSpPr>
            <p:cNvPr id="827" name="Text Box 531"/>
            <p:cNvSpPr txBox="1">
              <a:spLocks noChangeArrowheads="1"/>
            </p:cNvSpPr>
            <p:nvPr/>
          </p:nvSpPr>
          <p:spPr bwMode="auto">
            <a:xfrm>
              <a:off x="3149601" y="6422727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828" name="Text Box 547"/>
            <p:cNvSpPr txBox="1">
              <a:spLocks noChangeArrowheads="1"/>
            </p:cNvSpPr>
            <p:nvPr/>
          </p:nvSpPr>
          <p:spPr bwMode="auto">
            <a:xfrm>
              <a:off x="2357438" y="5946477"/>
              <a:ext cx="25717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–0.5</a:t>
              </a:r>
            </a:p>
          </p:txBody>
        </p:sp>
        <p:sp>
          <p:nvSpPr>
            <p:cNvPr id="829" name="Text Box 549"/>
            <p:cNvSpPr txBox="1">
              <a:spLocks noChangeArrowheads="1"/>
            </p:cNvSpPr>
            <p:nvPr/>
          </p:nvSpPr>
          <p:spPr bwMode="auto">
            <a:xfrm>
              <a:off x="2444751" y="6178252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8316416" y="6354465"/>
            <a:ext cx="792088" cy="386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群組 4"/>
          <p:cNvGrpSpPr/>
          <p:nvPr/>
        </p:nvGrpSpPr>
        <p:grpSpPr>
          <a:xfrm>
            <a:off x="4644008" y="5013176"/>
            <a:ext cx="4392488" cy="1595437"/>
            <a:chOff x="4644008" y="5013176"/>
            <a:chExt cx="4392488" cy="1595437"/>
          </a:xfrm>
        </p:grpSpPr>
        <p:sp>
          <p:nvSpPr>
            <p:cNvPr id="831" name="Freeform 13"/>
            <p:cNvSpPr>
              <a:spLocks/>
            </p:cNvSpPr>
            <p:nvPr/>
          </p:nvSpPr>
          <p:spPr bwMode="auto">
            <a:xfrm>
              <a:off x="4904358" y="5229076"/>
              <a:ext cx="1831975" cy="1160463"/>
            </a:xfrm>
            <a:custGeom>
              <a:avLst/>
              <a:gdLst>
                <a:gd name="T0" fmla="*/ 0 w 1687"/>
                <a:gd name="T1" fmla="*/ 0 h 1069"/>
                <a:gd name="T2" fmla="*/ 1154 w 1687"/>
                <a:gd name="T3" fmla="*/ 0 h 1069"/>
                <a:gd name="T4" fmla="*/ 1154 w 1687"/>
                <a:gd name="T5" fmla="*/ 731 h 1069"/>
                <a:gd name="T6" fmla="*/ 0 w 1687"/>
                <a:gd name="T7" fmla="*/ 731 h 1069"/>
                <a:gd name="T8" fmla="*/ 0 w 1687"/>
                <a:gd name="T9" fmla="*/ 0 h 1069"/>
                <a:gd name="T10" fmla="*/ 0 w 1687"/>
                <a:gd name="T11" fmla="*/ 0 h 1069"/>
                <a:gd name="T12" fmla="*/ 0 w 1687"/>
                <a:gd name="T13" fmla="*/ 0 h 10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7" h="1069">
                  <a:moveTo>
                    <a:pt x="0" y="0"/>
                  </a:moveTo>
                  <a:lnTo>
                    <a:pt x="1687" y="0"/>
                  </a:lnTo>
                  <a:lnTo>
                    <a:pt x="1687" y="1069"/>
                  </a:lnTo>
                  <a:lnTo>
                    <a:pt x="0" y="10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>
              <a:solidFill>
                <a:srgbClr val="E5E5E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32" name="Freeform 14"/>
            <p:cNvSpPr>
              <a:spLocks/>
            </p:cNvSpPr>
            <p:nvPr/>
          </p:nvSpPr>
          <p:spPr bwMode="auto">
            <a:xfrm>
              <a:off x="4904358" y="5229076"/>
              <a:ext cx="1831975" cy="1160463"/>
            </a:xfrm>
            <a:custGeom>
              <a:avLst/>
              <a:gdLst>
                <a:gd name="T0" fmla="*/ 0 w 131"/>
                <a:gd name="T1" fmla="*/ 0 h 83"/>
                <a:gd name="T2" fmla="*/ 1154 w 131"/>
                <a:gd name="T3" fmla="*/ 0 h 83"/>
                <a:gd name="T4" fmla="*/ 1154 w 131"/>
                <a:gd name="T5" fmla="*/ 731 h 83"/>
                <a:gd name="T6" fmla="*/ 0 w 131"/>
                <a:gd name="T7" fmla="*/ 731 h 83"/>
                <a:gd name="T8" fmla="*/ 0 w 131"/>
                <a:gd name="T9" fmla="*/ 0 h 83"/>
                <a:gd name="T10" fmla="*/ 0 w 131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83">
                  <a:moveTo>
                    <a:pt x="0" y="0"/>
                  </a:moveTo>
                  <a:lnTo>
                    <a:pt x="131" y="0"/>
                  </a:lnTo>
                  <a:lnTo>
                    <a:pt x="131" y="83"/>
                  </a:lnTo>
                  <a:lnTo>
                    <a:pt x="0" y="83"/>
                  </a:lnTo>
                  <a:lnTo>
                    <a:pt x="0" y="0"/>
                  </a:lnTo>
                </a:path>
              </a:pathLst>
            </a:custGeom>
            <a:noFill/>
            <a:ln w="206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33" name="Rectangle 15"/>
            <p:cNvSpPr>
              <a:spLocks noChangeArrowheads="1"/>
            </p:cNvSpPr>
            <p:nvPr/>
          </p:nvSpPr>
          <p:spPr bwMode="auto">
            <a:xfrm>
              <a:off x="4805933" y="531321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400"/>
            </a:p>
          </p:txBody>
        </p:sp>
        <p:sp>
          <p:nvSpPr>
            <p:cNvPr id="834" name="Rectangle 16"/>
            <p:cNvSpPr>
              <a:spLocks noChangeArrowheads="1"/>
            </p:cNvSpPr>
            <p:nvPr/>
          </p:nvSpPr>
          <p:spPr bwMode="auto">
            <a:xfrm>
              <a:off x="4721796" y="550847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835" name="Rectangle 17"/>
            <p:cNvSpPr>
              <a:spLocks noChangeArrowheads="1"/>
            </p:cNvSpPr>
            <p:nvPr/>
          </p:nvSpPr>
          <p:spPr bwMode="auto">
            <a:xfrm>
              <a:off x="4777358" y="5508476"/>
              <a:ext cx="317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.</a:t>
              </a:r>
              <a:endParaRPr lang="en-US" altLang="zh-TW" sz="1400"/>
            </a:p>
          </p:txBody>
        </p:sp>
        <p:sp>
          <p:nvSpPr>
            <p:cNvPr id="836" name="Rectangle 18"/>
            <p:cNvSpPr>
              <a:spLocks noChangeArrowheads="1"/>
            </p:cNvSpPr>
            <p:nvPr/>
          </p:nvSpPr>
          <p:spPr bwMode="auto">
            <a:xfrm>
              <a:off x="4805933" y="550847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5</a:t>
              </a:r>
              <a:endParaRPr lang="en-US" altLang="zh-TW" sz="1400"/>
            </a:p>
          </p:txBody>
        </p:sp>
        <p:sp>
          <p:nvSpPr>
            <p:cNvPr id="837" name="Rectangle 19"/>
            <p:cNvSpPr>
              <a:spLocks noChangeArrowheads="1"/>
            </p:cNvSpPr>
            <p:nvPr/>
          </p:nvSpPr>
          <p:spPr bwMode="auto">
            <a:xfrm>
              <a:off x="4805933" y="57180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838" name="Rectangle 20"/>
            <p:cNvSpPr>
              <a:spLocks noChangeArrowheads="1"/>
            </p:cNvSpPr>
            <p:nvPr/>
          </p:nvSpPr>
          <p:spPr bwMode="auto">
            <a:xfrm>
              <a:off x="4777358" y="5941863"/>
              <a:ext cx="317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.</a:t>
              </a:r>
              <a:endParaRPr lang="en-US" altLang="zh-TW" sz="1400"/>
            </a:p>
          </p:txBody>
        </p:sp>
        <p:sp>
          <p:nvSpPr>
            <p:cNvPr id="839" name="Rectangle 21"/>
            <p:cNvSpPr>
              <a:spLocks noChangeArrowheads="1"/>
            </p:cNvSpPr>
            <p:nvPr/>
          </p:nvSpPr>
          <p:spPr bwMode="auto">
            <a:xfrm>
              <a:off x="6779196" y="5718026"/>
              <a:ext cx="57708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>
                  <a:solidFill>
                    <a:srgbClr val="000000"/>
                  </a:solidFill>
                </a:rPr>
                <a:t>x</a:t>
              </a:r>
              <a:endParaRPr lang="en-US" altLang="zh-TW" sz="1400" dirty="0"/>
            </a:p>
          </p:txBody>
        </p:sp>
        <p:sp>
          <p:nvSpPr>
            <p:cNvPr id="840" name="Line 22"/>
            <p:cNvSpPr>
              <a:spLocks noChangeShapeType="1"/>
            </p:cNvSpPr>
            <p:nvPr/>
          </p:nvSpPr>
          <p:spPr bwMode="auto">
            <a:xfrm>
              <a:off x="4904358" y="6235551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1" name="Line 23"/>
            <p:cNvSpPr>
              <a:spLocks noChangeShapeType="1"/>
            </p:cNvSpPr>
            <p:nvPr/>
          </p:nvSpPr>
          <p:spPr bwMode="auto">
            <a:xfrm>
              <a:off x="4904358" y="563388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2" name="Line 24"/>
            <p:cNvSpPr>
              <a:spLocks noChangeShapeType="1"/>
            </p:cNvSpPr>
            <p:nvPr/>
          </p:nvSpPr>
          <p:spPr bwMode="auto">
            <a:xfrm>
              <a:off x="4904358" y="55926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3" name="Line 25"/>
            <p:cNvSpPr>
              <a:spLocks noChangeShapeType="1"/>
            </p:cNvSpPr>
            <p:nvPr/>
          </p:nvSpPr>
          <p:spPr bwMode="auto">
            <a:xfrm>
              <a:off x="4904358" y="5689451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4" name="Line 26"/>
            <p:cNvSpPr>
              <a:spLocks noChangeShapeType="1"/>
            </p:cNvSpPr>
            <p:nvPr/>
          </p:nvSpPr>
          <p:spPr bwMode="auto">
            <a:xfrm>
              <a:off x="4904358" y="5732313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5" name="Line 27"/>
            <p:cNvSpPr>
              <a:spLocks noChangeShapeType="1"/>
            </p:cNvSpPr>
            <p:nvPr/>
          </p:nvSpPr>
          <p:spPr bwMode="auto">
            <a:xfrm>
              <a:off x="4904358" y="57735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6" name="Line 28"/>
            <p:cNvSpPr>
              <a:spLocks noChangeShapeType="1"/>
            </p:cNvSpPr>
            <p:nvPr/>
          </p:nvSpPr>
          <p:spPr bwMode="auto">
            <a:xfrm>
              <a:off x="4904358" y="5816451"/>
              <a:ext cx="18176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7" name="Line 29"/>
            <p:cNvSpPr>
              <a:spLocks noChangeShapeType="1"/>
            </p:cNvSpPr>
            <p:nvPr/>
          </p:nvSpPr>
          <p:spPr bwMode="auto">
            <a:xfrm>
              <a:off x="4904358" y="584343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8" name="Line 30"/>
            <p:cNvSpPr>
              <a:spLocks noChangeShapeType="1"/>
            </p:cNvSpPr>
            <p:nvPr/>
          </p:nvSpPr>
          <p:spPr bwMode="auto">
            <a:xfrm>
              <a:off x="4904358" y="590058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9" name="Line 31"/>
            <p:cNvSpPr>
              <a:spLocks noChangeShapeType="1"/>
            </p:cNvSpPr>
            <p:nvPr/>
          </p:nvSpPr>
          <p:spPr bwMode="auto">
            <a:xfrm>
              <a:off x="4904358" y="594186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0" name="Line 32"/>
            <p:cNvSpPr>
              <a:spLocks noChangeShapeType="1"/>
            </p:cNvSpPr>
            <p:nvPr/>
          </p:nvSpPr>
          <p:spPr bwMode="auto">
            <a:xfrm>
              <a:off x="4904358" y="598313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1" name="Line 33"/>
            <p:cNvSpPr>
              <a:spLocks noChangeShapeType="1"/>
            </p:cNvSpPr>
            <p:nvPr/>
          </p:nvSpPr>
          <p:spPr bwMode="auto">
            <a:xfrm>
              <a:off x="4904358" y="606727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2" name="Line 34"/>
            <p:cNvSpPr>
              <a:spLocks noChangeShapeType="1"/>
            </p:cNvSpPr>
            <p:nvPr/>
          </p:nvSpPr>
          <p:spPr bwMode="auto">
            <a:xfrm>
              <a:off x="4904358" y="60260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3" name="Line 35"/>
            <p:cNvSpPr>
              <a:spLocks noChangeShapeType="1"/>
            </p:cNvSpPr>
            <p:nvPr/>
          </p:nvSpPr>
          <p:spPr bwMode="auto">
            <a:xfrm>
              <a:off x="4904358" y="611013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4" name="Line 36"/>
            <p:cNvSpPr>
              <a:spLocks noChangeShapeType="1"/>
            </p:cNvSpPr>
            <p:nvPr/>
          </p:nvSpPr>
          <p:spPr bwMode="auto">
            <a:xfrm>
              <a:off x="4904358" y="615141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5" name="Line 37"/>
            <p:cNvSpPr>
              <a:spLocks noChangeShapeType="1"/>
            </p:cNvSpPr>
            <p:nvPr/>
          </p:nvSpPr>
          <p:spPr bwMode="auto">
            <a:xfrm>
              <a:off x="4904358" y="619427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6" name="Line 38"/>
            <p:cNvSpPr>
              <a:spLocks noChangeShapeType="1"/>
            </p:cNvSpPr>
            <p:nvPr/>
          </p:nvSpPr>
          <p:spPr bwMode="auto">
            <a:xfrm>
              <a:off x="4904358" y="627841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7" name="Line 39"/>
            <p:cNvSpPr>
              <a:spLocks noChangeShapeType="1"/>
            </p:cNvSpPr>
            <p:nvPr/>
          </p:nvSpPr>
          <p:spPr bwMode="auto">
            <a:xfrm>
              <a:off x="4904358" y="6333976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8" name="Line 40"/>
            <p:cNvSpPr>
              <a:spLocks noChangeShapeType="1"/>
            </p:cNvSpPr>
            <p:nvPr/>
          </p:nvSpPr>
          <p:spPr bwMode="auto">
            <a:xfrm>
              <a:off x="4904358" y="6375251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9" name="Line 41"/>
            <p:cNvSpPr>
              <a:spLocks noChangeShapeType="1"/>
            </p:cNvSpPr>
            <p:nvPr/>
          </p:nvSpPr>
          <p:spPr bwMode="auto">
            <a:xfrm>
              <a:off x="4904358" y="542433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" name="Line 42"/>
            <p:cNvSpPr>
              <a:spLocks noChangeShapeType="1"/>
            </p:cNvSpPr>
            <p:nvPr/>
          </p:nvSpPr>
          <p:spPr bwMode="auto">
            <a:xfrm>
              <a:off x="4904358" y="53814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1" name="Line 43"/>
            <p:cNvSpPr>
              <a:spLocks noChangeShapeType="1"/>
            </p:cNvSpPr>
            <p:nvPr/>
          </p:nvSpPr>
          <p:spPr bwMode="auto">
            <a:xfrm>
              <a:off x="4904358" y="546561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2" name="Line 44"/>
            <p:cNvSpPr>
              <a:spLocks noChangeShapeType="1"/>
            </p:cNvSpPr>
            <p:nvPr/>
          </p:nvSpPr>
          <p:spPr bwMode="auto">
            <a:xfrm>
              <a:off x="4904358" y="552117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3" name="Line 45"/>
            <p:cNvSpPr>
              <a:spLocks noChangeShapeType="1"/>
            </p:cNvSpPr>
            <p:nvPr/>
          </p:nvSpPr>
          <p:spPr bwMode="auto">
            <a:xfrm>
              <a:off x="4904358" y="556403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4" name="Line 46"/>
            <p:cNvSpPr>
              <a:spLocks noChangeShapeType="1"/>
            </p:cNvSpPr>
            <p:nvPr/>
          </p:nvSpPr>
          <p:spPr bwMode="auto">
            <a:xfrm>
              <a:off x="4904358" y="5256063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5" name="Line 47"/>
            <p:cNvSpPr>
              <a:spLocks noChangeShapeType="1"/>
            </p:cNvSpPr>
            <p:nvPr/>
          </p:nvSpPr>
          <p:spPr bwMode="auto">
            <a:xfrm>
              <a:off x="4904358" y="5298926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6" name="Line 48"/>
            <p:cNvSpPr>
              <a:spLocks noChangeShapeType="1"/>
            </p:cNvSpPr>
            <p:nvPr/>
          </p:nvSpPr>
          <p:spPr bwMode="auto">
            <a:xfrm>
              <a:off x="4904358" y="53544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7" name="Line 49"/>
            <p:cNvSpPr>
              <a:spLocks noChangeShapeType="1"/>
            </p:cNvSpPr>
            <p:nvPr/>
          </p:nvSpPr>
          <p:spPr bwMode="auto">
            <a:xfrm flipH="1">
              <a:off x="6709346" y="6235551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8" name="Line 50"/>
            <p:cNvSpPr>
              <a:spLocks noChangeShapeType="1"/>
            </p:cNvSpPr>
            <p:nvPr/>
          </p:nvSpPr>
          <p:spPr bwMode="auto">
            <a:xfrm flipH="1">
              <a:off x="6709346" y="5633888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9" name="Line 51"/>
            <p:cNvSpPr>
              <a:spLocks noChangeShapeType="1"/>
            </p:cNvSpPr>
            <p:nvPr/>
          </p:nvSpPr>
          <p:spPr bwMode="auto">
            <a:xfrm flipH="1">
              <a:off x="6709346" y="55926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" name="Line 52"/>
            <p:cNvSpPr>
              <a:spLocks noChangeShapeType="1"/>
            </p:cNvSpPr>
            <p:nvPr/>
          </p:nvSpPr>
          <p:spPr bwMode="auto">
            <a:xfrm flipH="1">
              <a:off x="6709346" y="5676751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1" name="Line 53"/>
            <p:cNvSpPr>
              <a:spLocks noChangeShapeType="1"/>
            </p:cNvSpPr>
            <p:nvPr/>
          </p:nvSpPr>
          <p:spPr bwMode="auto">
            <a:xfrm flipH="1">
              <a:off x="6709346" y="571802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2" name="Line 54"/>
            <p:cNvSpPr>
              <a:spLocks noChangeShapeType="1"/>
            </p:cNvSpPr>
            <p:nvPr/>
          </p:nvSpPr>
          <p:spPr bwMode="auto">
            <a:xfrm flipH="1">
              <a:off x="6709346" y="57593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3" name="Line 55"/>
            <p:cNvSpPr>
              <a:spLocks noChangeShapeType="1"/>
            </p:cNvSpPr>
            <p:nvPr/>
          </p:nvSpPr>
          <p:spPr bwMode="auto">
            <a:xfrm flipH="1">
              <a:off x="6709346" y="584343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4" name="Line 56"/>
            <p:cNvSpPr>
              <a:spLocks noChangeShapeType="1"/>
            </p:cNvSpPr>
            <p:nvPr/>
          </p:nvSpPr>
          <p:spPr bwMode="auto">
            <a:xfrm flipH="1">
              <a:off x="6709346" y="58847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5" name="Line 57"/>
            <p:cNvSpPr>
              <a:spLocks noChangeShapeType="1"/>
            </p:cNvSpPr>
            <p:nvPr/>
          </p:nvSpPr>
          <p:spPr bwMode="auto">
            <a:xfrm flipH="1">
              <a:off x="6709346" y="59275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6" name="Line 58"/>
            <p:cNvSpPr>
              <a:spLocks noChangeShapeType="1"/>
            </p:cNvSpPr>
            <p:nvPr/>
          </p:nvSpPr>
          <p:spPr bwMode="auto">
            <a:xfrm flipH="1">
              <a:off x="6709346" y="59688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7" name="Line 59"/>
            <p:cNvSpPr>
              <a:spLocks noChangeShapeType="1"/>
            </p:cNvSpPr>
            <p:nvPr/>
          </p:nvSpPr>
          <p:spPr bwMode="auto">
            <a:xfrm flipH="1">
              <a:off x="6709346" y="605298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8" name="Line 60"/>
            <p:cNvSpPr>
              <a:spLocks noChangeShapeType="1"/>
            </p:cNvSpPr>
            <p:nvPr/>
          </p:nvSpPr>
          <p:spPr bwMode="auto">
            <a:xfrm flipH="1">
              <a:off x="6709346" y="60117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9" name="Line 61"/>
            <p:cNvSpPr>
              <a:spLocks noChangeShapeType="1"/>
            </p:cNvSpPr>
            <p:nvPr/>
          </p:nvSpPr>
          <p:spPr bwMode="auto">
            <a:xfrm flipH="1">
              <a:off x="6709346" y="6110138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0" name="Line 62"/>
            <p:cNvSpPr>
              <a:spLocks noChangeShapeType="1"/>
            </p:cNvSpPr>
            <p:nvPr/>
          </p:nvSpPr>
          <p:spPr bwMode="auto">
            <a:xfrm flipH="1">
              <a:off x="6709346" y="61514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" name="Line 63"/>
            <p:cNvSpPr>
              <a:spLocks noChangeShapeType="1"/>
            </p:cNvSpPr>
            <p:nvPr/>
          </p:nvSpPr>
          <p:spPr bwMode="auto">
            <a:xfrm flipH="1">
              <a:off x="6709346" y="61942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2" name="Line 64"/>
            <p:cNvSpPr>
              <a:spLocks noChangeShapeType="1"/>
            </p:cNvSpPr>
            <p:nvPr/>
          </p:nvSpPr>
          <p:spPr bwMode="auto">
            <a:xfrm flipH="1">
              <a:off x="6709346" y="62784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3" name="Line 65"/>
            <p:cNvSpPr>
              <a:spLocks noChangeShapeType="1"/>
            </p:cNvSpPr>
            <p:nvPr/>
          </p:nvSpPr>
          <p:spPr bwMode="auto">
            <a:xfrm flipH="1">
              <a:off x="6709346" y="631968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4" name="Line 66"/>
            <p:cNvSpPr>
              <a:spLocks noChangeShapeType="1"/>
            </p:cNvSpPr>
            <p:nvPr/>
          </p:nvSpPr>
          <p:spPr bwMode="auto">
            <a:xfrm flipH="1">
              <a:off x="6709346" y="636096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5" name="Line 67"/>
            <p:cNvSpPr>
              <a:spLocks noChangeShapeType="1"/>
            </p:cNvSpPr>
            <p:nvPr/>
          </p:nvSpPr>
          <p:spPr bwMode="auto">
            <a:xfrm flipH="1">
              <a:off x="6709346" y="542433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6" name="Line 68"/>
            <p:cNvSpPr>
              <a:spLocks noChangeShapeType="1"/>
            </p:cNvSpPr>
            <p:nvPr/>
          </p:nvSpPr>
          <p:spPr bwMode="auto">
            <a:xfrm flipH="1">
              <a:off x="6709346" y="53814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7" name="Line 69"/>
            <p:cNvSpPr>
              <a:spLocks noChangeShapeType="1"/>
            </p:cNvSpPr>
            <p:nvPr/>
          </p:nvSpPr>
          <p:spPr bwMode="auto">
            <a:xfrm flipH="1">
              <a:off x="6709346" y="54656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8" name="Line 70"/>
            <p:cNvSpPr>
              <a:spLocks noChangeShapeType="1"/>
            </p:cNvSpPr>
            <p:nvPr/>
          </p:nvSpPr>
          <p:spPr bwMode="auto">
            <a:xfrm flipH="1">
              <a:off x="6709346" y="550688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9" name="Line 71"/>
            <p:cNvSpPr>
              <a:spLocks noChangeShapeType="1"/>
            </p:cNvSpPr>
            <p:nvPr/>
          </p:nvSpPr>
          <p:spPr bwMode="auto">
            <a:xfrm flipH="1">
              <a:off x="6709346" y="5549751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0" name="Line 72"/>
            <p:cNvSpPr>
              <a:spLocks noChangeShapeType="1"/>
            </p:cNvSpPr>
            <p:nvPr/>
          </p:nvSpPr>
          <p:spPr bwMode="auto">
            <a:xfrm flipH="1">
              <a:off x="6709346" y="5256063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1" name="Line 73"/>
            <p:cNvSpPr>
              <a:spLocks noChangeShapeType="1"/>
            </p:cNvSpPr>
            <p:nvPr/>
          </p:nvSpPr>
          <p:spPr bwMode="auto">
            <a:xfrm flipH="1">
              <a:off x="6709346" y="5298926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2" name="Line 74"/>
            <p:cNvSpPr>
              <a:spLocks noChangeShapeType="1"/>
            </p:cNvSpPr>
            <p:nvPr/>
          </p:nvSpPr>
          <p:spPr bwMode="auto">
            <a:xfrm flipH="1">
              <a:off x="6709346" y="53402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3" name="Line 75"/>
            <p:cNvSpPr>
              <a:spLocks noChangeShapeType="1"/>
            </p:cNvSpPr>
            <p:nvPr/>
          </p:nvSpPr>
          <p:spPr bwMode="auto">
            <a:xfrm flipV="1">
              <a:off x="4986908" y="6360963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4" name="Line 76"/>
            <p:cNvSpPr>
              <a:spLocks noChangeShapeType="1"/>
            </p:cNvSpPr>
            <p:nvPr/>
          </p:nvSpPr>
          <p:spPr bwMode="auto">
            <a:xfrm flipV="1">
              <a:off x="4931346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5" name="Line 77"/>
            <p:cNvSpPr>
              <a:spLocks noChangeShapeType="1"/>
            </p:cNvSpPr>
            <p:nvPr/>
          </p:nvSpPr>
          <p:spPr bwMode="auto">
            <a:xfrm flipV="1">
              <a:off x="5253608" y="6360963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6" name="Line 78"/>
            <p:cNvSpPr>
              <a:spLocks noChangeShapeType="1"/>
            </p:cNvSpPr>
            <p:nvPr/>
          </p:nvSpPr>
          <p:spPr bwMode="auto">
            <a:xfrm flipV="1">
              <a:off x="5531421" y="6360963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7" name="Line 79"/>
            <p:cNvSpPr>
              <a:spLocks noChangeShapeType="1"/>
            </p:cNvSpPr>
            <p:nvPr/>
          </p:nvSpPr>
          <p:spPr bwMode="auto">
            <a:xfrm flipV="1">
              <a:off x="5812408" y="5229076"/>
              <a:ext cx="1588" cy="1160463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8" name="Line 80"/>
            <p:cNvSpPr>
              <a:spLocks noChangeShapeType="1"/>
            </p:cNvSpPr>
            <p:nvPr/>
          </p:nvSpPr>
          <p:spPr bwMode="auto">
            <a:xfrm flipV="1">
              <a:off x="5044058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9" name="Line 81"/>
            <p:cNvSpPr>
              <a:spLocks noChangeShapeType="1"/>
            </p:cNvSpPr>
            <p:nvPr/>
          </p:nvSpPr>
          <p:spPr bwMode="auto">
            <a:xfrm flipV="1">
              <a:off x="509803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0" name="Line 82"/>
            <p:cNvSpPr>
              <a:spLocks noChangeShapeType="1"/>
            </p:cNvSpPr>
            <p:nvPr/>
          </p:nvSpPr>
          <p:spPr bwMode="auto">
            <a:xfrm flipV="1">
              <a:off x="515518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1" name="Line 83"/>
            <p:cNvSpPr>
              <a:spLocks noChangeShapeType="1"/>
            </p:cNvSpPr>
            <p:nvPr/>
          </p:nvSpPr>
          <p:spPr bwMode="auto">
            <a:xfrm flipV="1">
              <a:off x="5196458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2" name="Line 84"/>
            <p:cNvSpPr>
              <a:spLocks noChangeShapeType="1"/>
            </p:cNvSpPr>
            <p:nvPr/>
          </p:nvSpPr>
          <p:spPr bwMode="auto">
            <a:xfrm flipV="1">
              <a:off x="5323458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3" name="Line 85"/>
            <p:cNvSpPr>
              <a:spLocks noChangeShapeType="1"/>
            </p:cNvSpPr>
            <p:nvPr/>
          </p:nvSpPr>
          <p:spPr bwMode="auto">
            <a:xfrm flipV="1">
              <a:off x="536473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4" name="Line 86"/>
            <p:cNvSpPr>
              <a:spLocks noChangeShapeType="1"/>
            </p:cNvSpPr>
            <p:nvPr/>
          </p:nvSpPr>
          <p:spPr bwMode="auto">
            <a:xfrm flipV="1">
              <a:off x="5420296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5" name="Line 87"/>
            <p:cNvSpPr>
              <a:spLocks noChangeShapeType="1"/>
            </p:cNvSpPr>
            <p:nvPr/>
          </p:nvSpPr>
          <p:spPr bwMode="auto">
            <a:xfrm flipV="1">
              <a:off x="5477446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6" name="Line 88"/>
            <p:cNvSpPr>
              <a:spLocks noChangeShapeType="1"/>
            </p:cNvSpPr>
            <p:nvPr/>
          </p:nvSpPr>
          <p:spPr bwMode="auto">
            <a:xfrm flipV="1">
              <a:off x="558857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7" name="Line 89"/>
            <p:cNvSpPr>
              <a:spLocks noChangeShapeType="1"/>
            </p:cNvSpPr>
            <p:nvPr/>
          </p:nvSpPr>
          <p:spPr bwMode="auto">
            <a:xfrm flipV="1">
              <a:off x="5645721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8" name="Line 90"/>
            <p:cNvSpPr>
              <a:spLocks noChangeShapeType="1"/>
            </p:cNvSpPr>
            <p:nvPr/>
          </p:nvSpPr>
          <p:spPr bwMode="auto">
            <a:xfrm flipV="1">
              <a:off x="5701283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9" name="Line 91"/>
            <p:cNvSpPr>
              <a:spLocks noChangeShapeType="1"/>
            </p:cNvSpPr>
            <p:nvPr/>
          </p:nvSpPr>
          <p:spPr bwMode="auto">
            <a:xfrm flipV="1">
              <a:off x="5758433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0" name="Line 92"/>
            <p:cNvSpPr>
              <a:spLocks noChangeShapeType="1"/>
            </p:cNvSpPr>
            <p:nvPr/>
          </p:nvSpPr>
          <p:spPr bwMode="auto">
            <a:xfrm flipV="1">
              <a:off x="5869558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1" name="Line 93"/>
            <p:cNvSpPr>
              <a:spLocks noChangeShapeType="1"/>
            </p:cNvSpPr>
            <p:nvPr/>
          </p:nvSpPr>
          <p:spPr bwMode="auto">
            <a:xfrm flipV="1">
              <a:off x="592512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2" name="Line 94"/>
            <p:cNvSpPr>
              <a:spLocks noChangeShapeType="1"/>
            </p:cNvSpPr>
            <p:nvPr/>
          </p:nvSpPr>
          <p:spPr bwMode="auto">
            <a:xfrm flipV="1">
              <a:off x="598068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3" name="Line 95"/>
            <p:cNvSpPr>
              <a:spLocks noChangeShapeType="1"/>
            </p:cNvSpPr>
            <p:nvPr/>
          </p:nvSpPr>
          <p:spPr bwMode="auto">
            <a:xfrm flipV="1">
              <a:off x="6036246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4" name="Line 96"/>
            <p:cNvSpPr>
              <a:spLocks noChangeShapeType="1"/>
            </p:cNvSpPr>
            <p:nvPr/>
          </p:nvSpPr>
          <p:spPr bwMode="auto">
            <a:xfrm flipV="1">
              <a:off x="614737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5" name="Line 97"/>
            <p:cNvSpPr>
              <a:spLocks noChangeShapeType="1"/>
            </p:cNvSpPr>
            <p:nvPr/>
          </p:nvSpPr>
          <p:spPr bwMode="auto">
            <a:xfrm flipV="1">
              <a:off x="620452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6" name="Line 98"/>
            <p:cNvSpPr>
              <a:spLocks noChangeShapeType="1"/>
            </p:cNvSpPr>
            <p:nvPr/>
          </p:nvSpPr>
          <p:spPr bwMode="auto">
            <a:xfrm flipV="1">
              <a:off x="626008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7" name="Line 99"/>
            <p:cNvSpPr>
              <a:spLocks noChangeShapeType="1"/>
            </p:cNvSpPr>
            <p:nvPr/>
          </p:nvSpPr>
          <p:spPr bwMode="auto">
            <a:xfrm flipV="1">
              <a:off x="6315646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8" name="Line 100"/>
            <p:cNvSpPr>
              <a:spLocks noChangeShapeType="1"/>
            </p:cNvSpPr>
            <p:nvPr/>
          </p:nvSpPr>
          <p:spPr bwMode="auto">
            <a:xfrm flipV="1">
              <a:off x="6429946" y="637525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9" name="Line 101"/>
            <p:cNvSpPr>
              <a:spLocks noChangeShapeType="1"/>
            </p:cNvSpPr>
            <p:nvPr/>
          </p:nvSpPr>
          <p:spPr bwMode="auto">
            <a:xfrm flipV="1">
              <a:off x="648392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0" name="Line 102"/>
            <p:cNvSpPr>
              <a:spLocks noChangeShapeType="1"/>
            </p:cNvSpPr>
            <p:nvPr/>
          </p:nvSpPr>
          <p:spPr bwMode="auto">
            <a:xfrm flipV="1">
              <a:off x="6541071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1" name="Line 103"/>
            <p:cNvSpPr>
              <a:spLocks noChangeShapeType="1"/>
            </p:cNvSpPr>
            <p:nvPr/>
          </p:nvSpPr>
          <p:spPr bwMode="auto">
            <a:xfrm flipV="1">
              <a:off x="6596633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2" name="Line 104"/>
            <p:cNvSpPr>
              <a:spLocks noChangeShapeType="1"/>
            </p:cNvSpPr>
            <p:nvPr/>
          </p:nvSpPr>
          <p:spPr bwMode="auto">
            <a:xfrm flipV="1">
              <a:off x="6093396" y="6360963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3" name="Line 105"/>
            <p:cNvSpPr>
              <a:spLocks noChangeShapeType="1"/>
            </p:cNvSpPr>
            <p:nvPr/>
          </p:nvSpPr>
          <p:spPr bwMode="auto">
            <a:xfrm flipV="1">
              <a:off x="6695058" y="637525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4" name="Line 106"/>
            <p:cNvSpPr>
              <a:spLocks noChangeShapeType="1"/>
            </p:cNvSpPr>
            <p:nvPr/>
          </p:nvSpPr>
          <p:spPr bwMode="auto">
            <a:xfrm flipV="1">
              <a:off x="6637908" y="6360963"/>
              <a:ext cx="1588" cy="285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5" name="Line 107"/>
            <p:cNvSpPr>
              <a:spLocks noChangeShapeType="1"/>
            </p:cNvSpPr>
            <p:nvPr/>
          </p:nvSpPr>
          <p:spPr bwMode="auto">
            <a:xfrm>
              <a:off x="4986908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6" name="Line 108"/>
            <p:cNvSpPr>
              <a:spLocks noChangeShapeType="1"/>
            </p:cNvSpPr>
            <p:nvPr/>
          </p:nvSpPr>
          <p:spPr bwMode="auto">
            <a:xfrm>
              <a:off x="493134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7" name="Line 109"/>
            <p:cNvSpPr>
              <a:spLocks noChangeShapeType="1"/>
            </p:cNvSpPr>
            <p:nvPr/>
          </p:nvSpPr>
          <p:spPr bwMode="auto">
            <a:xfrm>
              <a:off x="5267896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8" name="Line 110"/>
            <p:cNvSpPr>
              <a:spLocks noChangeShapeType="1"/>
            </p:cNvSpPr>
            <p:nvPr/>
          </p:nvSpPr>
          <p:spPr bwMode="auto">
            <a:xfrm>
              <a:off x="5545708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9" name="Line 111"/>
            <p:cNvSpPr>
              <a:spLocks noChangeShapeType="1"/>
            </p:cNvSpPr>
            <p:nvPr/>
          </p:nvSpPr>
          <p:spPr bwMode="auto">
            <a:xfrm>
              <a:off x="5044058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0" name="Line 112"/>
            <p:cNvSpPr>
              <a:spLocks noChangeShapeType="1"/>
            </p:cNvSpPr>
            <p:nvPr/>
          </p:nvSpPr>
          <p:spPr bwMode="auto">
            <a:xfrm>
              <a:off x="509803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1" name="Line 113"/>
            <p:cNvSpPr>
              <a:spLocks noChangeShapeType="1"/>
            </p:cNvSpPr>
            <p:nvPr/>
          </p:nvSpPr>
          <p:spPr bwMode="auto">
            <a:xfrm>
              <a:off x="515518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2" name="Line 114"/>
            <p:cNvSpPr>
              <a:spLocks noChangeShapeType="1"/>
            </p:cNvSpPr>
            <p:nvPr/>
          </p:nvSpPr>
          <p:spPr bwMode="auto">
            <a:xfrm>
              <a:off x="5210746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3" name="Line 115"/>
            <p:cNvSpPr>
              <a:spLocks noChangeShapeType="1"/>
            </p:cNvSpPr>
            <p:nvPr/>
          </p:nvSpPr>
          <p:spPr bwMode="auto">
            <a:xfrm>
              <a:off x="5323458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4" name="Line 116"/>
            <p:cNvSpPr>
              <a:spLocks noChangeShapeType="1"/>
            </p:cNvSpPr>
            <p:nvPr/>
          </p:nvSpPr>
          <p:spPr bwMode="auto">
            <a:xfrm>
              <a:off x="5379021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5" name="Line 117"/>
            <p:cNvSpPr>
              <a:spLocks noChangeShapeType="1"/>
            </p:cNvSpPr>
            <p:nvPr/>
          </p:nvSpPr>
          <p:spPr bwMode="auto">
            <a:xfrm>
              <a:off x="543458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6" name="Line 118"/>
            <p:cNvSpPr>
              <a:spLocks noChangeShapeType="1"/>
            </p:cNvSpPr>
            <p:nvPr/>
          </p:nvSpPr>
          <p:spPr bwMode="auto">
            <a:xfrm>
              <a:off x="5477446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7" name="Line 119"/>
            <p:cNvSpPr>
              <a:spLocks noChangeShapeType="1"/>
            </p:cNvSpPr>
            <p:nvPr/>
          </p:nvSpPr>
          <p:spPr bwMode="auto">
            <a:xfrm>
              <a:off x="5602858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8" name="Line 120"/>
            <p:cNvSpPr>
              <a:spLocks noChangeShapeType="1"/>
            </p:cNvSpPr>
            <p:nvPr/>
          </p:nvSpPr>
          <p:spPr bwMode="auto">
            <a:xfrm>
              <a:off x="5645721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9" name="Line 121"/>
            <p:cNvSpPr>
              <a:spLocks noChangeShapeType="1"/>
            </p:cNvSpPr>
            <p:nvPr/>
          </p:nvSpPr>
          <p:spPr bwMode="auto">
            <a:xfrm>
              <a:off x="5701283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0" name="Line 122"/>
            <p:cNvSpPr>
              <a:spLocks noChangeShapeType="1"/>
            </p:cNvSpPr>
            <p:nvPr/>
          </p:nvSpPr>
          <p:spPr bwMode="auto">
            <a:xfrm>
              <a:off x="5758433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1" name="Line 123"/>
            <p:cNvSpPr>
              <a:spLocks noChangeShapeType="1"/>
            </p:cNvSpPr>
            <p:nvPr/>
          </p:nvSpPr>
          <p:spPr bwMode="auto">
            <a:xfrm>
              <a:off x="5882258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2" name="Line 124"/>
            <p:cNvSpPr>
              <a:spLocks noChangeShapeType="1"/>
            </p:cNvSpPr>
            <p:nvPr/>
          </p:nvSpPr>
          <p:spPr bwMode="auto">
            <a:xfrm>
              <a:off x="5925121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3" name="Line 125"/>
            <p:cNvSpPr>
              <a:spLocks noChangeShapeType="1"/>
            </p:cNvSpPr>
            <p:nvPr/>
          </p:nvSpPr>
          <p:spPr bwMode="auto">
            <a:xfrm>
              <a:off x="598068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4" name="Line 126"/>
            <p:cNvSpPr>
              <a:spLocks noChangeShapeType="1"/>
            </p:cNvSpPr>
            <p:nvPr/>
          </p:nvSpPr>
          <p:spPr bwMode="auto">
            <a:xfrm>
              <a:off x="603624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5" name="Line 127"/>
            <p:cNvSpPr>
              <a:spLocks noChangeShapeType="1"/>
            </p:cNvSpPr>
            <p:nvPr/>
          </p:nvSpPr>
          <p:spPr bwMode="auto">
            <a:xfrm>
              <a:off x="6163246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6" name="Line 128"/>
            <p:cNvSpPr>
              <a:spLocks noChangeShapeType="1"/>
            </p:cNvSpPr>
            <p:nvPr/>
          </p:nvSpPr>
          <p:spPr bwMode="auto">
            <a:xfrm>
              <a:off x="6204521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7" name="Line 129"/>
            <p:cNvSpPr>
              <a:spLocks noChangeShapeType="1"/>
            </p:cNvSpPr>
            <p:nvPr/>
          </p:nvSpPr>
          <p:spPr bwMode="auto">
            <a:xfrm>
              <a:off x="626008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8" name="Line 130"/>
            <p:cNvSpPr>
              <a:spLocks noChangeShapeType="1"/>
            </p:cNvSpPr>
            <p:nvPr/>
          </p:nvSpPr>
          <p:spPr bwMode="auto">
            <a:xfrm>
              <a:off x="631564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9" name="Line 131"/>
            <p:cNvSpPr>
              <a:spLocks noChangeShapeType="1"/>
            </p:cNvSpPr>
            <p:nvPr/>
          </p:nvSpPr>
          <p:spPr bwMode="auto">
            <a:xfrm>
              <a:off x="6429946" y="5229076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0" name="Line 132"/>
            <p:cNvSpPr>
              <a:spLocks noChangeShapeType="1"/>
            </p:cNvSpPr>
            <p:nvPr/>
          </p:nvSpPr>
          <p:spPr bwMode="auto">
            <a:xfrm>
              <a:off x="6483921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1" name="Line 133"/>
            <p:cNvSpPr>
              <a:spLocks noChangeShapeType="1"/>
            </p:cNvSpPr>
            <p:nvPr/>
          </p:nvSpPr>
          <p:spPr bwMode="auto">
            <a:xfrm>
              <a:off x="6541071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2" name="Line 134"/>
            <p:cNvSpPr>
              <a:spLocks noChangeShapeType="1"/>
            </p:cNvSpPr>
            <p:nvPr/>
          </p:nvSpPr>
          <p:spPr bwMode="auto">
            <a:xfrm>
              <a:off x="6596633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3" name="Line 135"/>
            <p:cNvSpPr>
              <a:spLocks noChangeShapeType="1"/>
            </p:cNvSpPr>
            <p:nvPr/>
          </p:nvSpPr>
          <p:spPr bwMode="auto">
            <a:xfrm>
              <a:off x="609339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4" name="Line 136"/>
            <p:cNvSpPr>
              <a:spLocks noChangeShapeType="1"/>
            </p:cNvSpPr>
            <p:nvPr/>
          </p:nvSpPr>
          <p:spPr bwMode="auto">
            <a:xfrm>
              <a:off x="670934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5" name="Line 137"/>
            <p:cNvSpPr>
              <a:spLocks noChangeShapeType="1"/>
            </p:cNvSpPr>
            <p:nvPr/>
          </p:nvSpPr>
          <p:spPr bwMode="auto">
            <a:xfrm>
              <a:off x="6652196" y="5229076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6" name="Freeform 138"/>
            <p:cNvSpPr>
              <a:spLocks/>
            </p:cNvSpPr>
            <p:nvPr/>
          </p:nvSpPr>
          <p:spPr bwMode="auto">
            <a:xfrm>
              <a:off x="7090221" y="5237013"/>
              <a:ext cx="1831975" cy="1146175"/>
            </a:xfrm>
            <a:custGeom>
              <a:avLst/>
              <a:gdLst>
                <a:gd name="T0" fmla="*/ 0 w 1688"/>
                <a:gd name="T1" fmla="*/ 0 h 1056"/>
                <a:gd name="T2" fmla="*/ 1154 w 1688"/>
                <a:gd name="T3" fmla="*/ 0 h 1056"/>
                <a:gd name="T4" fmla="*/ 1154 w 1688"/>
                <a:gd name="T5" fmla="*/ 722 h 1056"/>
                <a:gd name="T6" fmla="*/ 0 w 1688"/>
                <a:gd name="T7" fmla="*/ 722 h 1056"/>
                <a:gd name="T8" fmla="*/ 0 w 1688"/>
                <a:gd name="T9" fmla="*/ 0 h 1056"/>
                <a:gd name="T10" fmla="*/ 0 w 1688"/>
                <a:gd name="T11" fmla="*/ 0 h 1056"/>
                <a:gd name="T12" fmla="*/ 0 w 1688"/>
                <a:gd name="T13" fmla="*/ 0 h 10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8" h="1056">
                  <a:moveTo>
                    <a:pt x="0" y="0"/>
                  </a:moveTo>
                  <a:lnTo>
                    <a:pt x="1688" y="0"/>
                  </a:lnTo>
                  <a:lnTo>
                    <a:pt x="1688" y="1056"/>
                  </a:lnTo>
                  <a:lnTo>
                    <a:pt x="0" y="1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>
              <a:solidFill>
                <a:srgbClr val="E5E5E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7" name="Freeform 139"/>
            <p:cNvSpPr>
              <a:spLocks/>
            </p:cNvSpPr>
            <p:nvPr/>
          </p:nvSpPr>
          <p:spPr bwMode="auto">
            <a:xfrm>
              <a:off x="7090221" y="5237013"/>
              <a:ext cx="1831975" cy="1146175"/>
            </a:xfrm>
            <a:custGeom>
              <a:avLst/>
              <a:gdLst>
                <a:gd name="T0" fmla="*/ 0 w 131"/>
                <a:gd name="T1" fmla="*/ 0 h 82"/>
                <a:gd name="T2" fmla="*/ 1154 w 131"/>
                <a:gd name="T3" fmla="*/ 0 h 82"/>
                <a:gd name="T4" fmla="*/ 1154 w 131"/>
                <a:gd name="T5" fmla="*/ 722 h 82"/>
                <a:gd name="T6" fmla="*/ 0 w 131"/>
                <a:gd name="T7" fmla="*/ 722 h 82"/>
                <a:gd name="T8" fmla="*/ 0 w 131"/>
                <a:gd name="T9" fmla="*/ 0 h 82"/>
                <a:gd name="T10" fmla="*/ 0 w 13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82">
                  <a:moveTo>
                    <a:pt x="0" y="0"/>
                  </a:moveTo>
                  <a:lnTo>
                    <a:pt x="131" y="0"/>
                  </a:lnTo>
                  <a:lnTo>
                    <a:pt x="131" y="82"/>
                  </a:lnTo>
                  <a:lnTo>
                    <a:pt x="0" y="82"/>
                  </a:lnTo>
                  <a:lnTo>
                    <a:pt x="0" y="0"/>
                  </a:lnTo>
                </a:path>
              </a:pathLst>
            </a:custGeom>
            <a:noFill/>
            <a:ln w="206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8" name="Freeform 140"/>
            <p:cNvSpPr>
              <a:spLocks/>
            </p:cNvSpPr>
            <p:nvPr/>
          </p:nvSpPr>
          <p:spPr bwMode="auto">
            <a:xfrm>
              <a:off x="4921821" y="5759301"/>
              <a:ext cx="904875" cy="519113"/>
            </a:xfrm>
            <a:custGeom>
              <a:avLst/>
              <a:gdLst>
                <a:gd name="T0" fmla="*/ 0 w 832"/>
                <a:gd name="T1" fmla="*/ 34 h 477"/>
                <a:gd name="T2" fmla="*/ 5 w 832"/>
                <a:gd name="T3" fmla="*/ 62 h 477"/>
                <a:gd name="T4" fmla="*/ 14 w 832"/>
                <a:gd name="T5" fmla="*/ 97 h 477"/>
                <a:gd name="T6" fmla="*/ 23 w 832"/>
                <a:gd name="T7" fmla="*/ 141 h 477"/>
                <a:gd name="T8" fmla="*/ 49 w 832"/>
                <a:gd name="T9" fmla="*/ 234 h 477"/>
                <a:gd name="T10" fmla="*/ 67 w 832"/>
                <a:gd name="T11" fmla="*/ 283 h 477"/>
                <a:gd name="T12" fmla="*/ 85 w 832"/>
                <a:gd name="T13" fmla="*/ 318 h 477"/>
                <a:gd name="T14" fmla="*/ 103 w 832"/>
                <a:gd name="T15" fmla="*/ 327 h 477"/>
                <a:gd name="T16" fmla="*/ 120 w 832"/>
                <a:gd name="T17" fmla="*/ 318 h 477"/>
                <a:gd name="T18" fmla="*/ 129 w 832"/>
                <a:gd name="T19" fmla="*/ 309 h 477"/>
                <a:gd name="T20" fmla="*/ 148 w 832"/>
                <a:gd name="T21" fmla="*/ 281 h 477"/>
                <a:gd name="T22" fmla="*/ 156 w 832"/>
                <a:gd name="T23" fmla="*/ 265 h 477"/>
                <a:gd name="T24" fmla="*/ 173 w 832"/>
                <a:gd name="T25" fmla="*/ 247 h 477"/>
                <a:gd name="T26" fmla="*/ 182 w 832"/>
                <a:gd name="T27" fmla="*/ 239 h 477"/>
                <a:gd name="T28" fmla="*/ 199 w 832"/>
                <a:gd name="T29" fmla="*/ 239 h 477"/>
                <a:gd name="T30" fmla="*/ 208 w 832"/>
                <a:gd name="T31" fmla="*/ 247 h 477"/>
                <a:gd name="T32" fmla="*/ 217 w 832"/>
                <a:gd name="T33" fmla="*/ 256 h 477"/>
                <a:gd name="T34" fmla="*/ 226 w 832"/>
                <a:gd name="T35" fmla="*/ 265 h 477"/>
                <a:gd name="T36" fmla="*/ 235 w 832"/>
                <a:gd name="T37" fmla="*/ 274 h 477"/>
                <a:gd name="T38" fmla="*/ 244 w 832"/>
                <a:gd name="T39" fmla="*/ 283 h 477"/>
                <a:gd name="T40" fmla="*/ 257 w 832"/>
                <a:gd name="T41" fmla="*/ 291 h 477"/>
                <a:gd name="T42" fmla="*/ 270 w 832"/>
                <a:gd name="T43" fmla="*/ 300 h 477"/>
                <a:gd name="T44" fmla="*/ 288 w 832"/>
                <a:gd name="T45" fmla="*/ 300 h 477"/>
                <a:gd name="T46" fmla="*/ 306 w 832"/>
                <a:gd name="T47" fmla="*/ 291 h 477"/>
                <a:gd name="T48" fmla="*/ 332 w 832"/>
                <a:gd name="T49" fmla="*/ 274 h 477"/>
                <a:gd name="T50" fmla="*/ 358 w 832"/>
                <a:gd name="T51" fmla="*/ 247 h 477"/>
                <a:gd name="T52" fmla="*/ 376 w 832"/>
                <a:gd name="T53" fmla="*/ 239 h 477"/>
                <a:gd name="T54" fmla="*/ 394 w 832"/>
                <a:gd name="T55" fmla="*/ 239 h 477"/>
                <a:gd name="T56" fmla="*/ 402 w 832"/>
                <a:gd name="T57" fmla="*/ 247 h 477"/>
                <a:gd name="T58" fmla="*/ 415 w 832"/>
                <a:gd name="T59" fmla="*/ 263 h 477"/>
                <a:gd name="T60" fmla="*/ 429 w 832"/>
                <a:gd name="T61" fmla="*/ 283 h 477"/>
                <a:gd name="T62" fmla="*/ 438 w 832"/>
                <a:gd name="T63" fmla="*/ 300 h 477"/>
                <a:gd name="T64" fmla="*/ 456 w 832"/>
                <a:gd name="T65" fmla="*/ 318 h 477"/>
                <a:gd name="T66" fmla="*/ 473 w 832"/>
                <a:gd name="T67" fmla="*/ 327 h 477"/>
                <a:gd name="T68" fmla="*/ 473 w 832"/>
                <a:gd name="T69" fmla="*/ 327 h 477"/>
                <a:gd name="T70" fmla="*/ 482 w 832"/>
                <a:gd name="T71" fmla="*/ 327 h 477"/>
                <a:gd name="T72" fmla="*/ 491 w 832"/>
                <a:gd name="T73" fmla="*/ 318 h 477"/>
                <a:gd name="T74" fmla="*/ 499 w 832"/>
                <a:gd name="T75" fmla="*/ 291 h 477"/>
                <a:gd name="T76" fmla="*/ 508 w 832"/>
                <a:gd name="T77" fmla="*/ 256 h 477"/>
                <a:gd name="T78" fmla="*/ 524 w 832"/>
                <a:gd name="T79" fmla="*/ 193 h 477"/>
                <a:gd name="T80" fmla="*/ 543 w 832"/>
                <a:gd name="T81" fmla="*/ 115 h 477"/>
                <a:gd name="T82" fmla="*/ 570 w 832"/>
                <a:gd name="T83" fmla="*/ 0 h 47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2" h="477">
                  <a:moveTo>
                    <a:pt x="0" y="50"/>
                  </a:moveTo>
                  <a:lnTo>
                    <a:pt x="8" y="90"/>
                  </a:lnTo>
                  <a:lnTo>
                    <a:pt x="21" y="142"/>
                  </a:lnTo>
                  <a:lnTo>
                    <a:pt x="34" y="206"/>
                  </a:lnTo>
                  <a:lnTo>
                    <a:pt x="72" y="341"/>
                  </a:lnTo>
                  <a:lnTo>
                    <a:pt x="98" y="413"/>
                  </a:lnTo>
                  <a:lnTo>
                    <a:pt x="124" y="464"/>
                  </a:lnTo>
                  <a:lnTo>
                    <a:pt x="150" y="477"/>
                  </a:lnTo>
                  <a:lnTo>
                    <a:pt x="175" y="464"/>
                  </a:lnTo>
                  <a:lnTo>
                    <a:pt x="188" y="451"/>
                  </a:lnTo>
                  <a:lnTo>
                    <a:pt x="216" y="410"/>
                  </a:lnTo>
                  <a:lnTo>
                    <a:pt x="227" y="387"/>
                  </a:lnTo>
                  <a:lnTo>
                    <a:pt x="253" y="361"/>
                  </a:lnTo>
                  <a:lnTo>
                    <a:pt x="266" y="348"/>
                  </a:lnTo>
                  <a:lnTo>
                    <a:pt x="291" y="348"/>
                  </a:lnTo>
                  <a:lnTo>
                    <a:pt x="304" y="361"/>
                  </a:lnTo>
                  <a:lnTo>
                    <a:pt x="317" y="374"/>
                  </a:lnTo>
                  <a:lnTo>
                    <a:pt x="330" y="387"/>
                  </a:lnTo>
                  <a:lnTo>
                    <a:pt x="343" y="400"/>
                  </a:lnTo>
                  <a:lnTo>
                    <a:pt x="356" y="413"/>
                  </a:lnTo>
                  <a:lnTo>
                    <a:pt x="375" y="425"/>
                  </a:lnTo>
                  <a:lnTo>
                    <a:pt x="394" y="438"/>
                  </a:lnTo>
                  <a:lnTo>
                    <a:pt x="420" y="438"/>
                  </a:lnTo>
                  <a:lnTo>
                    <a:pt x="446" y="425"/>
                  </a:lnTo>
                  <a:lnTo>
                    <a:pt x="484" y="400"/>
                  </a:lnTo>
                  <a:lnTo>
                    <a:pt x="523" y="361"/>
                  </a:lnTo>
                  <a:lnTo>
                    <a:pt x="549" y="348"/>
                  </a:lnTo>
                  <a:lnTo>
                    <a:pt x="575" y="348"/>
                  </a:lnTo>
                  <a:lnTo>
                    <a:pt x="587" y="361"/>
                  </a:lnTo>
                  <a:lnTo>
                    <a:pt x="606" y="383"/>
                  </a:lnTo>
                  <a:lnTo>
                    <a:pt x="626" y="413"/>
                  </a:lnTo>
                  <a:lnTo>
                    <a:pt x="639" y="438"/>
                  </a:lnTo>
                  <a:lnTo>
                    <a:pt x="665" y="464"/>
                  </a:lnTo>
                  <a:lnTo>
                    <a:pt x="690" y="477"/>
                  </a:lnTo>
                  <a:lnTo>
                    <a:pt x="703" y="477"/>
                  </a:lnTo>
                  <a:lnTo>
                    <a:pt x="716" y="464"/>
                  </a:lnTo>
                  <a:lnTo>
                    <a:pt x="729" y="425"/>
                  </a:lnTo>
                  <a:lnTo>
                    <a:pt x="742" y="374"/>
                  </a:lnTo>
                  <a:lnTo>
                    <a:pt x="765" y="281"/>
                  </a:lnTo>
                  <a:lnTo>
                    <a:pt x="793" y="168"/>
                  </a:lnTo>
                  <a:lnTo>
                    <a:pt x="832" y="0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9" name="Freeform 141"/>
            <p:cNvSpPr>
              <a:spLocks/>
            </p:cNvSpPr>
            <p:nvPr/>
          </p:nvSpPr>
          <p:spPr bwMode="auto">
            <a:xfrm>
              <a:off x="5815583" y="5340201"/>
              <a:ext cx="893763" cy="487363"/>
            </a:xfrm>
            <a:custGeom>
              <a:avLst/>
              <a:gdLst>
                <a:gd name="T0" fmla="*/ 563 w 822"/>
                <a:gd name="T1" fmla="*/ 291 h 448"/>
                <a:gd name="T2" fmla="*/ 554 w 822"/>
                <a:gd name="T3" fmla="*/ 273 h 448"/>
                <a:gd name="T4" fmla="*/ 545 w 822"/>
                <a:gd name="T5" fmla="*/ 238 h 448"/>
                <a:gd name="T6" fmla="*/ 532 w 822"/>
                <a:gd name="T7" fmla="*/ 186 h 448"/>
                <a:gd name="T8" fmla="*/ 510 w 822"/>
                <a:gd name="T9" fmla="*/ 88 h 448"/>
                <a:gd name="T10" fmla="*/ 497 w 822"/>
                <a:gd name="T11" fmla="*/ 46 h 448"/>
                <a:gd name="T12" fmla="*/ 484 w 822"/>
                <a:gd name="T13" fmla="*/ 18 h 448"/>
                <a:gd name="T14" fmla="*/ 466 w 822"/>
                <a:gd name="T15" fmla="*/ 0 h 448"/>
                <a:gd name="T16" fmla="*/ 448 w 822"/>
                <a:gd name="T17" fmla="*/ 9 h 448"/>
                <a:gd name="T18" fmla="*/ 431 w 822"/>
                <a:gd name="T19" fmla="*/ 27 h 448"/>
                <a:gd name="T20" fmla="*/ 422 w 822"/>
                <a:gd name="T21" fmla="*/ 44 h 448"/>
                <a:gd name="T22" fmla="*/ 404 w 822"/>
                <a:gd name="T23" fmla="*/ 71 h 448"/>
                <a:gd name="T24" fmla="*/ 392 w 822"/>
                <a:gd name="T25" fmla="*/ 81 h 448"/>
                <a:gd name="T26" fmla="*/ 377 w 822"/>
                <a:gd name="T27" fmla="*/ 88 h 448"/>
                <a:gd name="T28" fmla="*/ 368 w 822"/>
                <a:gd name="T29" fmla="*/ 88 h 448"/>
                <a:gd name="T30" fmla="*/ 360 w 822"/>
                <a:gd name="T31" fmla="*/ 88 h 448"/>
                <a:gd name="T32" fmla="*/ 345 w 822"/>
                <a:gd name="T33" fmla="*/ 81 h 448"/>
                <a:gd name="T34" fmla="*/ 334 w 822"/>
                <a:gd name="T35" fmla="*/ 71 h 448"/>
                <a:gd name="T36" fmla="*/ 325 w 822"/>
                <a:gd name="T37" fmla="*/ 62 h 448"/>
                <a:gd name="T38" fmla="*/ 316 w 822"/>
                <a:gd name="T39" fmla="*/ 53 h 448"/>
                <a:gd name="T40" fmla="*/ 307 w 822"/>
                <a:gd name="T41" fmla="*/ 44 h 448"/>
                <a:gd name="T42" fmla="*/ 294 w 822"/>
                <a:gd name="T43" fmla="*/ 29 h 448"/>
                <a:gd name="T44" fmla="*/ 281 w 822"/>
                <a:gd name="T45" fmla="*/ 27 h 448"/>
                <a:gd name="T46" fmla="*/ 263 w 822"/>
                <a:gd name="T47" fmla="*/ 35 h 448"/>
                <a:gd name="T48" fmla="*/ 236 w 822"/>
                <a:gd name="T49" fmla="*/ 62 h 448"/>
                <a:gd name="T50" fmla="*/ 214 w 822"/>
                <a:gd name="T51" fmla="*/ 81 h 448"/>
                <a:gd name="T52" fmla="*/ 192 w 822"/>
                <a:gd name="T53" fmla="*/ 88 h 448"/>
                <a:gd name="T54" fmla="*/ 175 w 822"/>
                <a:gd name="T55" fmla="*/ 88 h 448"/>
                <a:gd name="T56" fmla="*/ 166 w 822"/>
                <a:gd name="T57" fmla="*/ 79 h 448"/>
                <a:gd name="T58" fmla="*/ 148 w 822"/>
                <a:gd name="T59" fmla="*/ 62 h 448"/>
                <a:gd name="T60" fmla="*/ 129 w 822"/>
                <a:gd name="T61" fmla="*/ 38 h 448"/>
                <a:gd name="T62" fmla="*/ 113 w 822"/>
                <a:gd name="T63" fmla="*/ 18 h 448"/>
                <a:gd name="T64" fmla="*/ 95 w 822"/>
                <a:gd name="T65" fmla="*/ 9 h 448"/>
                <a:gd name="T66" fmla="*/ 86 w 822"/>
                <a:gd name="T67" fmla="*/ 9 h 448"/>
                <a:gd name="T68" fmla="*/ 77 w 822"/>
                <a:gd name="T69" fmla="*/ 9 h 448"/>
                <a:gd name="T70" fmla="*/ 68 w 822"/>
                <a:gd name="T71" fmla="*/ 18 h 448"/>
                <a:gd name="T72" fmla="*/ 60 w 822"/>
                <a:gd name="T73" fmla="*/ 35 h 448"/>
                <a:gd name="T74" fmla="*/ 47 w 822"/>
                <a:gd name="T75" fmla="*/ 79 h 448"/>
                <a:gd name="T76" fmla="*/ 34 w 822"/>
                <a:gd name="T77" fmla="*/ 132 h 448"/>
                <a:gd name="T78" fmla="*/ 16 w 822"/>
                <a:gd name="T79" fmla="*/ 212 h 448"/>
                <a:gd name="T80" fmla="*/ 0 w 822"/>
                <a:gd name="T81" fmla="*/ 307 h 4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22" h="448">
                  <a:moveTo>
                    <a:pt x="822" y="425"/>
                  </a:moveTo>
                  <a:lnTo>
                    <a:pt x="809" y="399"/>
                  </a:lnTo>
                  <a:lnTo>
                    <a:pt x="796" y="347"/>
                  </a:lnTo>
                  <a:lnTo>
                    <a:pt x="777" y="271"/>
                  </a:lnTo>
                  <a:lnTo>
                    <a:pt x="745" y="129"/>
                  </a:lnTo>
                  <a:lnTo>
                    <a:pt x="726" y="67"/>
                  </a:lnTo>
                  <a:lnTo>
                    <a:pt x="706" y="26"/>
                  </a:lnTo>
                  <a:lnTo>
                    <a:pt x="680" y="0"/>
                  </a:lnTo>
                  <a:lnTo>
                    <a:pt x="654" y="13"/>
                  </a:lnTo>
                  <a:lnTo>
                    <a:pt x="629" y="39"/>
                  </a:lnTo>
                  <a:lnTo>
                    <a:pt x="616" y="64"/>
                  </a:lnTo>
                  <a:lnTo>
                    <a:pt x="590" y="103"/>
                  </a:lnTo>
                  <a:lnTo>
                    <a:pt x="573" y="118"/>
                  </a:lnTo>
                  <a:lnTo>
                    <a:pt x="551" y="129"/>
                  </a:lnTo>
                  <a:lnTo>
                    <a:pt x="538" y="129"/>
                  </a:lnTo>
                  <a:lnTo>
                    <a:pt x="526" y="129"/>
                  </a:lnTo>
                  <a:lnTo>
                    <a:pt x="504" y="118"/>
                  </a:lnTo>
                  <a:lnTo>
                    <a:pt x="487" y="103"/>
                  </a:lnTo>
                  <a:lnTo>
                    <a:pt x="474" y="90"/>
                  </a:lnTo>
                  <a:lnTo>
                    <a:pt x="461" y="77"/>
                  </a:lnTo>
                  <a:lnTo>
                    <a:pt x="448" y="64"/>
                  </a:lnTo>
                  <a:lnTo>
                    <a:pt x="429" y="43"/>
                  </a:lnTo>
                  <a:lnTo>
                    <a:pt x="410" y="39"/>
                  </a:lnTo>
                  <a:lnTo>
                    <a:pt x="384" y="51"/>
                  </a:lnTo>
                  <a:lnTo>
                    <a:pt x="345" y="90"/>
                  </a:lnTo>
                  <a:lnTo>
                    <a:pt x="312" y="118"/>
                  </a:lnTo>
                  <a:lnTo>
                    <a:pt x="281" y="129"/>
                  </a:lnTo>
                  <a:lnTo>
                    <a:pt x="255" y="129"/>
                  </a:lnTo>
                  <a:lnTo>
                    <a:pt x="242" y="116"/>
                  </a:lnTo>
                  <a:lnTo>
                    <a:pt x="216" y="90"/>
                  </a:lnTo>
                  <a:lnTo>
                    <a:pt x="189" y="55"/>
                  </a:lnTo>
                  <a:lnTo>
                    <a:pt x="165" y="26"/>
                  </a:lnTo>
                  <a:lnTo>
                    <a:pt x="139" y="13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100" y="26"/>
                  </a:lnTo>
                  <a:lnTo>
                    <a:pt x="87" y="51"/>
                  </a:lnTo>
                  <a:lnTo>
                    <a:pt x="69" y="115"/>
                  </a:lnTo>
                  <a:lnTo>
                    <a:pt x="49" y="193"/>
                  </a:lnTo>
                  <a:lnTo>
                    <a:pt x="23" y="309"/>
                  </a:lnTo>
                  <a:lnTo>
                    <a:pt x="0" y="448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60" name="Rectangle 391"/>
            <p:cNvSpPr>
              <a:spLocks noChangeArrowheads="1"/>
            </p:cNvSpPr>
            <p:nvPr/>
          </p:nvSpPr>
          <p:spPr bwMode="auto">
            <a:xfrm>
              <a:off x="7006084" y="530686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400"/>
            </a:p>
          </p:txBody>
        </p:sp>
        <p:sp>
          <p:nvSpPr>
            <p:cNvPr id="961" name="Rectangle 392"/>
            <p:cNvSpPr>
              <a:spLocks noChangeArrowheads="1"/>
            </p:cNvSpPr>
            <p:nvPr/>
          </p:nvSpPr>
          <p:spPr bwMode="auto">
            <a:xfrm>
              <a:off x="6921946" y="551641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962" name="Rectangle 393"/>
            <p:cNvSpPr>
              <a:spLocks noChangeArrowheads="1"/>
            </p:cNvSpPr>
            <p:nvPr/>
          </p:nvSpPr>
          <p:spPr bwMode="auto">
            <a:xfrm>
              <a:off x="6977509" y="5516413"/>
              <a:ext cx="317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.</a:t>
              </a:r>
              <a:endParaRPr lang="en-US" altLang="zh-TW" sz="1400"/>
            </a:p>
          </p:txBody>
        </p:sp>
        <p:sp>
          <p:nvSpPr>
            <p:cNvPr id="963" name="Rectangle 394"/>
            <p:cNvSpPr>
              <a:spLocks noChangeArrowheads="1"/>
            </p:cNvSpPr>
            <p:nvPr/>
          </p:nvSpPr>
          <p:spPr bwMode="auto">
            <a:xfrm>
              <a:off x="7006084" y="551641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5</a:t>
              </a:r>
              <a:endParaRPr lang="en-US" altLang="zh-TW" sz="1400"/>
            </a:p>
          </p:txBody>
        </p:sp>
        <p:sp>
          <p:nvSpPr>
            <p:cNvPr id="964" name="Rectangle 395"/>
            <p:cNvSpPr>
              <a:spLocks noChangeArrowheads="1"/>
            </p:cNvSpPr>
            <p:nvPr/>
          </p:nvSpPr>
          <p:spPr bwMode="auto">
            <a:xfrm>
              <a:off x="7006084" y="5725963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400"/>
            </a:p>
          </p:txBody>
        </p:sp>
        <p:sp>
          <p:nvSpPr>
            <p:cNvPr id="965" name="Rectangle 396"/>
            <p:cNvSpPr>
              <a:spLocks noChangeArrowheads="1"/>
            </p:cNvSpPr>
            <p:nvPr/>
          </p:nvSpPr>
          <p:spPr bwMode="auto">
            <a:xfrm>
              <a:off x="8979346" y="5725963"/>
              <a:ext cx="571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>
                  <a:solidFill>
                    <a:srgbClr val="000000"/>
                  </a:solidFill>
                </a:rPr>
                <a:t>x</a:t>
              </a:r>
              <a:endParaRPr lang="en-US" altLang="zh-TW" sz="1400"/>
            </a:p>
          </p:txBody>
        </p:sp>
        <p:sp>
          <p:nvSpPr>
            <p:cNvPr id="966" name="Line 397"/>
            <p:cNvSpPr>
              <a:spLocks noChangeShapeType="1"/>
            </p:cNvSpPr>
            <p:nvPr/>
          </p:nvSpPr>
          <p:spPr bwMode="auto">
            <a:xfrm>
              <a:off x="7090221" y="62419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67" name="Line 398"/>
            <p:cNvSpPr>
              <a:spLocks noChangeShapeType="1"/>
            </p:cNvSpPr>
            <p:nvPr/>
          </p:nvSpPr>
          <p:spPr bwMode="auto">
            <a:xfrm>
              <a:off x="7090221" y="5641826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68" name="Line 399"/>
            <p:cNvSpPr>
              <a:spLocks noChangeShapeType="1"/>
            </p:cNvSpPr>
            <p:nvPr/>
          </p:nvSpPr>
          <p:spPr bwMode="auto">
            <a:xfrm>
              <a:off x="7090221" y="56005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69" name="Line 400"/>
            <p:cNvSpPr>
              <a:spLocks noChangeShapeType="1"/>
            </p:cNvSpPr>
            <p:nvPr/>
          </p:nvSpPr>
          <p:spPr bwMode="auto">
            <a:xfrm>
              <a:off x="7090221" y="5684688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0" name="Line 401"/>
            <p:cNvSpPr>
              <a:spLocks noChangeShapeType="1"/>
            </p:cNvSpPr>
            <p:nvPr/>
          </p:nvSpPr>
          <p:spPr bwMode="auto">
            <a:xfrm>
              <a:off x="7090221" y="572596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1" name="Line 402"/>
            <p:cNvSpPr>
              <a:spLocks noChangeShapeType="1"/>
            </p:cNvSpPr>
            <p:nvPr/>
          </p:nvSpPr>
          <p:spPr bwMode="auto">
            <a:xfrm>
              <a:off x="7090221" y="576723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2" name="Line 403"/>
            <p:cNvSpPr>
              <a:spLocks noChangeShapeType="1"/>
            </p:cNvSpPr>
            <p:nvPr/>
          </p:nvSpPr>
          <p:spPr bwMode="auto">
            <a:xfrm>
              <a:off x="7090221" y="5810101"/>
              <a:ext cx="1831975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3" name="Line 404"/>
            <p:cNvSpPr>
              <a:spLocks noChangeShapeType="1"/>
            </p:cNvSpPr>
            <p:nvPr/>
          </p:nvSpPr>
          <p:spPr bwMode="auto">
            <a:xfrm>
              <a:off x="7090221" y="58513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4" name="Line 405"/>
            <p:cNvSpPr>
              <a:spLocks noChangeShapeType="1"/>
            </p:cNvSpPr>
            <p:nvPr/>
          </p:nvSpPr>
          <p:spPr bwMode="auto">
            <a:xfrm>
              <a:off x="7090221" y="58926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5" name="Line 406"/>
            <p:cNvSpPr>
              <a:spLocks noChangeShapeType="1"/>
            </p:cNvSpPr>
            <p:nvPr/>
          </p:nvSpPr>
          <p:spPr bwMode="auto">
            <a:xfrm>
              <a:off x="7090221" y="59355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6" name="Line 407"/>
            <p:cNvSpPr>
              <a:spLocks noChangeShapeType="1"/>
            </p:cNvSpPr>
            <p:nvPr/>
          </p:nvSpPr>
          <p:spPr bwMode="auto">
            <a:xfrm>
              <a:off x="7090221" y="597678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7" name="Line 408"/>
            <p:cNvSpPr>
              <a:spLocks noChangeShapeType="1"/>
            </p:cNvSpPr>
            <p:nvPr/>
          </p:nvSpPr>
          <p:spPr bwMode="auto">
            <a:xfrm>
              <a:off x="7090221" y="606092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8" name="Line 409"/>
            <p:cNvSpPr>
              <a:spLocks noChangeShapeType="1"/>
            </p:cNvSpPr>
            <p:nvPr/>
          </p:nvSpPr>
          <p:spPr bwMode="auto">
            <a:xfrm>
              <a:off x="7090221" y="60196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9" name="Line 410"/>
            <p:cNvSpPr>
              <a:spLocks noChangeShapeType="1"/>
            </p:cNvSpPr>
            <p:nvPr/>
          </p:nvSpPr>
          <p:spPr bwMode="auto">
            <a:xfrm>
              <a:off x="7090221" y="6118076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0" name="Line 411"/>
            <p:cNvSpPr>
              <a:spLocks noChangeShapeType="1"/>
            </p:cNvSpPr>
            <p:nvPr/>
          </p:nvSpPr>
          <p:spPr bwMode="auto">
            <a:xfrm>
              <a:off x="7090221" y="61593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1" name="Line 412"/>
            <p:cNvSpPr>
              <a:spLocks noChangeShapeType="1"/>
            </p:cNvSpPr>
            <p:nvPr/>
          </p:nvSpPr>
          <p:spPr bwMode="auto">
            <a:xfrm>
              <a:off x="7090221" y="620221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2" name="Line 413"/>
            <p:cNvSpPr>
              <a:spLocks noChangeShapeType="1"/>
            </p:cNvSpPr>
            <p:nvPr/>
          </p:nvSpPr>
          <p:spPr bwMode="auto">
            <a:xfrm>
              <a:off x="7090221" y="62863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3" name="Line 414"/>
            <p:cNvSpPr>
              <a:spLocks noChangeShapeType="1"/>
            </p:cNvSpPr>
            <p:nvPr/>
          </p:nvSpPr>
          <p:spPr bwMode="auto">
            <a:xfrm>
              <a:off x="7090221" y="632762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4" name="Line 415"/>
            <p:cNvSpPr>
              <a:spLocks noChangeShapeType="1"/>
            </p:cNvSpPr>
            <p:nvPr/>
          </p:nvSpPr>
          <p:spPr bwMode="auto">
            <a:xfrm>
              <a:off x="7090221" y="63689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5" name="Line 416"/>
            <p:cNvSpPr>
              <a:spLocks noChangeShapeType="1"/>
            </p:cNvSpPr>
            <p:nvPr/>
          </p:nvSpPr>
          <p:spPr bwMode="auto">
            <a:xfrm>
              <a:off x="7090221" y="543227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6" name="Line 417"/>
            <p:cNvSpPr>
              <a:spLocks noChangeShapeType="1"/>
            </p:cNvSpPr>
            <p:nvPr/>
          </p:nvSpPr>
          <p:spPr bwMode="auto">
            <a:xfrm>
              <a:off x="7090221" y="5389413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7" name="Line 418"/>
            <p:cNvSpPr>
              <a:spLocks noChangeShapeType="1"/>
            </p:cNvSpPr>
            <p:nvPr/>
          </p:nvSpPr>
          <p:spPr bwMode="auto">
            <a:xfrm>
              <a:off x="7090221" y="54735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8" name="Line 419"/>
            <p:cNvSpPr>
              <a:spLocks noChangeShapeType="1"/>
            </p:cNvSpPr>
            <p:nvPr/>
          </p:nvSpPr>
          <p:spPr bwMode="auto">
            <a:xfrm>
              <a:off x="7090221" y="551482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9" name="Line 420"/>
            <p:cNvSpPr>
              <a:spLocks noChangeShapeType="1"/>
            </p:cNvSpPr>
            <p:nvPr/>
          </p:nvSpPr>
          <p:spPr bwMode="auto">
            <a:xfrm>
              <a:off x="7090221" y="5557688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0" name="Line 421"/>
            <p:cNvSpPr>
              <a:spLocks noChangeShapeType="1"/>
            </p:cNvSpPr>
            <p:nvPr/>
          </p:nvSpPr>
          <p:spPr bwMode="auto">
            <a:xfrm>
              <a:off x="7090221" y="5264001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1" name="Line 422"/>
            <p:cNvSpPr>
              <a:spLocks noChangeShapeType="1"/>
            </p:cNvSpPr>
            <p:nvPr/>
          </p:nvSpPr>
          <p:spPr bwMode="auto">
            <a:xfrm>
              <a:off x="7090221" y="5306863"/>
              <a:ext cx="26988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2" name="Line 423"/>
            <p:cNvSpPr>
              <a:spLocks noChangeShapeType="1"/>
            </p:cNvSpPr>
            <p:nvPr/>
          </p:nvSpPr>
          <p:spPr bwMode="auto">
            <a:xfrm>
              <a:off x="7090221" y="5348138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3" name="Line 424"/>
            <p:cNvSpPr>
              <a:spLocks noChangeShapeType="1"/>
            </p:cNvSpPr>
            <p:nvPr/>
          </p:nvSpPr>
          <p:spPr bwMode="auto">
            <a:xfrm flipH="1">
              <a:off x="8895209" y="622920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4" name="Line 425"/>
            <p:cNvSpPr>
              <a:spLocks noChangeShapeType="1"/>
            </p:cNvSpPr>
            <p:nvPr/>
          </p:nvSpPr>
          <p:spPr bwMode="auto">
            <a:xfrm flipH="1">
              <a:off x="8909496" y="562753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5" name="Line 426"/>
            <p:cNvSpPr>
              <a:spLocks noChangeShapeType="1"/>
            </p:cNvSpPr>
            <p:nvPr/>
          </p:nvSpPr>
          <p:spPr bwMode="auto">
            <a:xfrm flipH="1">
              <a:off x="8895209" y="5586263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6" name="Line 427"/>
            <p:cNvSpPr>
              <a:spLocks noChangeShapeType="1"/>
            </p:cNvSpPr>
            <p:nvPr/>
          </p:nvSpPr>
          <p:spPr bwMode="auto">
            <a:xfrm flipH="1">
              <a:off x="8909496" y="568468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7" name="Line 428"/>
            <p:cNvSpPr>
              <a:spLocks noChangeShapeType="1"/>
            </p:cNvSpPr>
            <p:nvPr/>
          </p:nvSpPr>
          <p:spPr bwMode="auto">
            <a:xfrm flipH="1">
              <a:off x="8909496" y="572596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8" name="Line 429"/>
            <p:cNvSpPr>
              <a:spLocks noChangeShapeType="1"/>
            </p:cNvSpPr>
            <p:nvPr/>
          </p:nvSpPr>
          <p:spPr bwMode="auto">
            <a:xfrm flipH="1">
              <a:off x="8909496" y="576723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9" name="Line 430"/>
            <p:cNvSpPr>
              <a:spLocks noChangeShapeType="1"/>
            </p:cNvSpPr>
            <p:nvPr/>
          </p:nvSpPr>
          <p:spPr bwMode="auto">
            <a:xfrm flipH="1">
              <a:off x="8909496" y="5838676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0" name="Line 431"/>
            <p:cNvSpPr>
              <a:spLocks noChangeShapeType="1"/>
            </p:cNvSpPr>
            <p:nvPr/>
          </p:nvSpPr>
          <p:spPr bwMode="auto">
            <a:xfrm flipH="1">
              <a:off x="8909496" y="5892651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1" name="Line 432"/>
            <p:cNvSpPr>
              <a:spLocks noChangeShapeType="1"/>
            </p:cNvSpPr>
            <p:nvPr/>
          </p:nvSpPr>
          <p:spPr bwMode="auto">
            <a:xfrm flipH="1">
              <a:off x="8909496" y="593551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2" name="Line 433"/>
            <p:cNvSpPr>
              <a:spLocks noChangeShapeType="1"/>
            </p:cNvSpPr>
            <p:nvPr/>
          </p:nvSpPr>
          <p:spPr bwMode="auto">
            <a:xfrm flipH="1">
              <a:off x="8909496" y="59767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3" name="Line 434"/>
            <p:cNvSpPr>
              <a:spLocks noChangeShapeType="1"/>
            </p:cNvSpPr>
            <p:nvPr/>
          </p:nvSpPr>
          <p:spPr bwMode="auto">
            <a:xfrm flipH="1">
              <a:off x="8909496" y="606092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4" name="Line 435"/>
            <p:cNvSpPr>
              <a:spLocks noChangeShapeType="1"/>
            </p:cNvSpPr>
            <p:nvPr/>
          </p:nvSpPr>
          <p:spPr bwMode="auto">
            <a:xfrm flipH="1">
              <a:off x="8895209" y="6019651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5" name="Line 436"/>
            <p:cNvSpPr>
              <a:spLocks noChangeShapeType="1"/>
            </p:cNvSpPr>
            <p:nvPr/>
          </p:nvSpPr>
          <p:spPr bwMode="auto">
            <a:xfrm flipH="1">
              <a:off x="8909496" y="61037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6" name="Line 437"/>
            <p:cNvSpPr>
              <a:spLocks noChangeShapeType="1"/>
            </p:cNvSpPr>
            <p:nvPr/>
          </p:nvSpPr>
          <p:spPr bwMode="auto">
            <a:xfrm flipH="1">
              <a:off x="8909496" y="614506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7" name="Line 438"/>
            <p:cNvSpPr>
              <a:spLocks noChangeShapeType="1"/>
            </p:cNvSpPr>
            <p:nvPr/>
          </p:nvSpPr>
          <p:spPr bwMode="auto">
            <a:xfrm flipH="1">
              <a:off x="8909496" y="618792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8" name="Line 439"/>
            <p:cNvSpPr>
              <a:spLocks noChangeShapeType="1"/>
            </p:cNvSpPr>
            <p:nvPr/>
          </p:nvSpPr>
          <p:spPr bwMode="auto">
            <a:xfrm flipH="1">
              <a:off x="8909496" y="627206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9" name="Line 440"/>
            <p:cNvSpPr>
              <a:spLocks noChangeShapeType="1"/>
            </p:cNvSpPr>
            <p:nvPr/>
          </p:nvSpPr>
          <p:spPr bwMode="auto">
            <a:xfrm flipH="1">
              <a:off x="8909496" y="632762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0" name="Line 441"/>
            <p:cNvSpPr>
              <a:spLocks noChangeShapeType="1"/>
            </p:cNvSpPr>
            <p:nvPr/>
          </p:nvSpPr>
          <p:spPr bwMode="auto">
            <a:xfrm flipH="1">
              <a:off x="8909496" y="6368901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1" name="Line 442"/>
            <p:cNvSpPr>
              <a:spLocks noChangeShapeType="1"/>
            </p:cNvSpPr>
            <p:nvPr/>
          </p:nvSpPr>
          <p:spPr bwMode="auto">
            <a:xfrm flipH="1">
              <a:off x="8909496" y="54179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2" name="Line 443"/>
            <p:cNvSpPr>
              <a:spLocks noChangeShapeType="1"/>
            </p:cNvSpPr>
            <p:nvPr/>
          </p:nvSpPr>
          <p:spPr bwMode="auto">
            <a:xfrm flipH="1">
              <a:off x="8895209" y="5375126"/>
              <a:ext cx="26988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3" name="Line 444"/>
            <p:cNvSpPr>
              <a:spLocks noChangeShapeType="1"/>
            </p:cNvSpPr>
            <p:nvPr/>
          </p:nvSpPr>
          <p:spPr bwMode="auto">
            <a:xfrm flipH="1">
              <a:off x="8909496" y="5459263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4" name="Line 445"/>
            <p:cNvSpPr>
              <a:spLocks noChangeShapeType="1"/>
            </p:cNvSpPr>
            <p:nvPr/>
          </p:nvSpPr>
          <p:spPr bwMode="auto">
            <a:xfrm flipH="1">
              <a:off x="8909496" y="5514826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5" name="Line 446"/>
            <p:cNvSpPr>
              <a:spLocks noChangeShapeType="1"/>
            </p:cNvSpPr>
            <p:nvPr/>
          </p:nvSpPr>
          <p:spPr bwMode="auto">
            <a:xfrm flipH="1">
              <a:off x="8909496" y="5557688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6" name="Line 447"/>
            <p:cNvSpPr>
              <a:spLocks noChangeShapeType="1"/>
            </p:cNvSpPr>
            <p:nvPr/>
          </p:nvSpPr>
          <p:spPr bwMode="auto">
            <a:xfrm flipH="1">
              <a:off x="8909496" y="5251301"/>
              <a:ext cx="12700" cy="0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7" name="Line 448"/>
            <p:cNvSpPr>
              <a:spLocks noChangeShapeType="1"/>
            </p:cNvSpPr>
            <p:nvPr/>
          </p:nvSpPr>
          <p:spPr bwMode="auto">
            <a:xfrm flipH="1">
              <a:off x="8909496" y="529098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8" name="Line 449"/>
            <p:cNvSpPr>
              <a:spLocks noChangeShapeType="1"/>
            </p:cNvSpPr>
            <p:nvPr/>
          </p:nvSpPr>
          <p:spPr bwMode="auto">
            <a:xfrm flipH="1">
              <a:off x="8909496" y="5348138"/>
              <a:ext cx="12700" cy="15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9" name="Line 450"/>
            <p:cNvSpPr>
              <a:spLocks noChangeShapeType="1"/>
            </p:cNvSpPr>
            <p:nvPr/>
          </p:nvSpPr>
          <p:spPr bwMode="auto">
            <a:xfrm flipV="1">
              <a:off x="7172771" y="6356201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0" name="Line 451"/>
            <p:cNvSpPr>
              <a:spLocks noChangeShapeType="1"/>
            </p:cNvSpPr>
            <p:nvPr/>
          </p:nvSpPr>
          <p:spPr bwMode="auto">
            <a:xfrm flipV="1">
              <a:off x="713149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1" name="Line 452"/>
            <p:cNvSpPr>
              <a:spLocks noChangeShapeType="1"/>
            </p:cNvSpPr>
            <p:nvPr/>
          </p:nvSpPr>
          <p:spPr bwMode="auto">
            <a:xfrm flipV="1">
              <a:off x="7453759" y="6356201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2" name="Line 453"/>
            <p:cNvSpPr>
              <a:spLocks noChangeShapeType="1"/>
            </p:cNvSpPr>
            <p:nvPr/>
          </p:nvSpPr>
          <p:spPr bwMode="auto">
            <a:xfrm flipV="1">
              <a:off x="7733159" y="6356201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3" name="Line 454"/>
            <p:cNvSpPr>
              <a:spLocks noChangeShapeType="1"/>
            </p:cNvSpPr>
            <p:nvPr/>
          </p:nvSpPr>
          <p:spPr bwMode="auto">
            <a:xfrm flipV="1">
              <a:off x="8012559" y="5237013"/>
              <a:ext cx="1588" cy="1146175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4" name="Line 455"/>
            <p:cNvSpPr>
              <a:spLocks noChangeShapeType="1"/>
            </p:cNvSpPr>
            <p:nvPr/>
          </p:nvSpPr>
          <p:spPr bwMode="auto">
            <a:xfrm flipV="1">
              <a:off x="7229921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5" name="Line 456"/>
            <p:cNvSpPr>
              <a:spLocks noChangeShapeType="1"/>
            </p:cNvSpPr>
            <p:nvPr/>
          </p:nvSpPr>
          <p:spPr bwMode="auto">
            <a:xfrm flipV="1">
              <a:off x="728389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6" name="Line 457"/>
            <p:cNvSpPr>
              <a:spLocks noChangeShapeType="1"/>
            </p:cNvSpPr>
            <p:nvPr/>
          </p:nvSpPr>
          <p:spPr bwMode="auto">
            <a:xfrm flipV="1">
              <a:off x="734104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7" name="Line 458"/>
            <p:cNvSpPr>
              <a:spLocks noChangeShapeType="1"/>
            </p:cNvSpPr>
            <p:nvPr/>
          </p:nvSpPr>
          <p:spPr bwMode="auto">
            <a:xfrm flipV="1">
              <a:off x="7398196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8" name="Line 459"/>
            <p:cNvSpPr>
              <a:spLocks noChangeShapeType="1"/>
            </p:cNvSpPr>
            <p:nvPr/>
          </p:nvSpPr>
          <p:spPr bwMode="auto">
            <a:xfrm flipV="1">
              <a:off x="750932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9" name="Line 460"/>
            <p:cNvSpPr>
              <a:spLocks noChangeShapeType="1"/>
            </p:cNvSpPr>
            <p:nvPr/>
          </p:nvSpPr>
          <p:spPr bwMode="auto">
            <a:xfrm flipV="1">
              <a:off x="7564884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0" name="Line 461"/>
            <p:cNvSpPr>
              <a:spLocks noChangeShapeType="1"/>
            </p:cNvSpPr>
            <p:nvPr/>
          </p:nvSpPr>
          <p:spPr bwMode="auto">
            <a:xfrm flipV="1">
              <a:off x="762044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1" name="Line 462"/>
            <p:cNvSpPr>
              <a:spLocks noChangeShapeType="1"/>
            </p:cNvSpPr>
            <p:nvPr/>
          </p:nvSpPr>
          <p:spPr bwMode="auto">
            <a:xfrm flipV="1">
              <a:off x="767759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2" name="Line 463"/>
            <p:cNvSpPr>
              <a:spLocks noChangeShapeType="1"/>
            </p:cNvSpPr>
            <p:nvPr/>
          </p:nvSpPr>
          <p:spPr bwMode="auto">
            <a:xfrm flipV="1">
              <a:off x="778872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3" name="Line 464"/>
            <p:cNvSpPr>
              <a:spLocks noChangeShapeType="1"/>
            </p:cNvSpPr>
            <p:nvPr/>
          </p:nvSpPr>
          <p:spPr bwMode="auto">
            <a:xfrm flipV="1">
              <a:off x="784587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4" name="Line 465"/>
            <p:cNvSpPr>
              <a:spLocks noChangeShapeType="1"/>
            </p:cNvSpPr>
            <p:nvPr/>
          </p:nvSpPr>
          <p:spPr bwMode="auto">
            <a:xfrm flipV="1">
              <a:off x="7899846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5" name="Line 466"/>
            <p:cNvSpPr>
              <a:spLocks noChangeShapeType="1"/>
            </p:cNvSpPr>
            <p:nvPr/>
          </p:nvSpPr>
          <p:spPr bwMode="auto">
            <a:xfrm flipV="1">
              <a:off x="7944296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6" name="Line 467"/>
            <p:cNvSpPr>
              <a:spLocks noChangeShapeType="1"/>
            </p:cNvSpPr>
            <p:nvPr/>
          </p:nvSpPr>
          <p:spPr bwMode="auto">
            <a:xfrm flipV="1">
              <a:off x="806812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7" name="Line 468"/>
            <p:cNvSpPr>
              <a:spLocks noChangeShapeType="1"/>
            </p:cNvSpPr>
            <p:nvPr/>
          </p:nvSpPr>
          <p:spPr bwMode="auto">
            <a:xfrm flipV="1">
              <a:off x="8125271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8" name="Line 469"/>
            <p:cNvSpPr>
              <a:spLocks noChangeShapeType="1"/>
            </p:cNvSpPr>
            <p:nvPr/>
          </p:nvSpPr>
          <p:spPr bwMode="auto">
            <a:xfrm flipV="1">
              <a:off x="8182421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9" name="Line 470"/>
            <p:cNvSpPr>
              <a:spLocks noChangeShapeType="1"/>
            </p:cNvSpPr>
            <p:nvPr/>
          </p:nvSpPr>
          <p:spPr bwMode="auto">
            <a:xfrm flipV="1">
              <a:off x="8222109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0" name="Line 471"/>
            <p:cNvSpPr>
              <a:spLocks noChangeShapeType="1"/>
            </p:cNvSpPr>
            <p:nvPr/>
          </p:nvSpPr>
          <p:spPr bwMode="auto">
            <a:xfrm flipV="1">
              <a:off x="8349109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1" name="Line 472"/>
            <p:cNvSpPr>
              <a:spLocks noChangeShapeType="1"/>
            </p:cNvSpPr>
            <p:nvPr/>
          </p:nvSpPr>
          <p:spPr bwMode="auto">
            <a:xfrm flipV="1">
              <a:off x="840467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2" name="Line 473"/>
            <p:cNvSpPr>
              <a:spLocks noChangeShapeType="1"/>
            </p:cNvSpPr>
            <p:nvPr/>
          </p:nvSpPr>
          <p:spPr bwMode="auto">
            <a:xfrm flipV="1">
              <a:off x="8460234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3" name="Line 474"/>
            <p:cNvSpPr>
              <a:spLocks noChangeShapeType="1"/>
            </p:cNvSpPr>
            <p:nvPr/>
          </p:nvSpPr>
          <p:spPr bwMode="auto">
            <a:xfrm flipV="1">
              <a:off x="8501509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4" name="Line 475"/>
            <p:cNvSpPr>
              <a:spLocks noChangeShapeType="1"/>
            </p:cNvSpPr>
            <p:nvPr/>
          </p:nvSpPr>
          <p:spPr bwMode="auto">
            <a:xfrm flipV="1">
              <a:off x="8628509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5" name="Line 476"/>
            <p:cNvSpPr>
              <a:spLocks noChangeShapeType="1"/>
            </p:cNvSpPr>
            <p:nvPr/>
          </p:nvSpPr>
          <p:spPr bwMode="auto">
            <a:xfrm flipV="1">
              <a:off x="8684071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6" name="Line 477"/>
            <p:cNvSpPr>
              <a:spLocks noChangeShapeType="1"/>
            </p:cNvSpPr>
            <p:nvPr/>
          </p:nvSpPr>
          <p:spPr bwMode="auto">
            <a:xfrm flipV="1">
              <a:off x="8726934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7" name="Line 478"/>
            <p:cNvSpPr>
              <a:spLocks noChangeShapeType="1"/>
            </p:cNvSpPr>
            <p:nvPr/>
          </p:nvSpPr>
          <p:spPr bwMode="auto">
            <a:xfrm flipV="1">
              <a:off x="8784084" y="6368901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8" name="Line 479"/>
            <p:cNvSpPr>
              <a:spLocks noChangeShapeType="1"/>
            </p:cNvSpPr>
            <p:nvPr/>
          </p:nvSpPr>
          <p:spPr bwMode="auto">
            <a:xfrm flipV="1">
              <a:off x="8279259" y="6356201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9" name="Line 480"/>
            <p:cNvSpPr>
              <a:spLocks noChangeShapeType="1"/>
            </p:cNvSpPr>
            <p:nvPr/>
          </p:nvSpPr>
          <p:spPr bwMode="auto">
            <a:xfrm flipV="1">
              <a:off x="8895209" y="6368901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0" name="Line 481"/>
            <p:cNvSpPr>
              <a:spLocks noChangeShapeType="1"/>
            </p:cNvSpPr>
            <p:nvPr/>
          </p:nvSpPr>
          <p:spPr bwMode="auto">
            <a:xfrm flipV="1">
              <a:off x="8838059" y="6356201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1" name="Line 482"/>
            <p:cNvSpPr>
              <a:spLocks noChangeShapeType="1"/>
            </p:cNvSpPr>
            <p:nvPr/>
          </p:nvSpPr>
          <p:spPr bwMode="auto">
            <a:xfrm>
              <a:off x="7187059" y="5237013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2" name="Line 483"/>
            <p:cNvSpPr>
              <a:spLocks noChangeShapeType="1"/>
            </p:cNvSpPr>
            <p:nvPr/>
          </p:nvSpPr>
          <p:spPr bwMode="auto">
            <a:xfrm>
              <a:off x="713149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3" name="Line 484"/>
            <p:cNvSpPr>
              <a:spLocks noChangeShapeType="1"/>
            </p:cNvSpPr>
            <p:nvPr/>
          </p:nvSpPr>
          <p:spPr bwMode="auto">
            <a:xfrm>
              <a:off x="7453759" y="5237013"/>
              <a:ext cx="0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4" name="Line 485"/>
            <p:cNvSpPr>
              <a:spLocks noChangeShapeType="1"/>
            </p:cNvSpPr>
            <p:nvPr/>
          </p:nvSpPr>
          <p:spPr bwMode="auto">
            <a:xfrm>
              <a:off x="7733159" y="5237013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5" name="Line 486"/>
            <p:cNvSpPr>
              <a:spLocks noChangeShapeType="1"/>
            </p:cNvSpPr>
            <p:nvPr/>
          </p:nvSpPr>
          <p:spPr bwMode="auto">
            <a:xfrm>
              <a:off x="7244209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6" name="Line 487"/>
            <p:cNvSpPr>
              <a:spLocks noChangeShapeType="1"/>
            </p:cNvSpPr>
            <p:nvPr/>
          </p:nvSpPr>
          <p:spPr bwMode="auto">
            <a:xfrm>
              <a:off x="7298184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7" name="Line 488"/>
            <p:cNvSpPr>
              <a:spLocks noChangeShapeType="1"/>
            </p:cNvSpPr>
            <p:nvPr/>
          </p:nvSpPr>
          <p:spPr bwMode="auto">
            <a:xfrm>
              <a:off x="734104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8" name="Line 489"/>
            <p:cNvSpPr>
              <a:spLocks noChangeShapeType="1"/>
            </p:cNvSpPr>
            <p:nvPr/>
          </p:nvSpPr>
          <p:spPr bwMode="auto">
            <a:xfrm>
              <a:off x="7398196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9" name="Line 490"/>
            <p:cNvSpPr>
              <a:spLocks noChangeShapeType="1"/>
            </p:cNvSpPr>
            <p:nvPr/>
          </p:nvSpPr>
          <p:spPr bwMode="auto">
            <a:xfrm>
              <a:off x="750932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0" name="Line 491"/>
            <p:cNvSpPr>
              <a:spLocks noChangeShapeType="1"/>
            </p:cNvSpPr>
            <p:nvPr/>
          </p:nvSpPr>
          <p:spPr bwMode="auto">
            <a:xfrm>
              <a:off x="7564884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1" name="Line 492"/>
            <p:cNvSpPr>
              <a:spLocks noChangeShapeType="1"/>
            </p:cNvSpPr>
            <p:nvPr/>
          </p:nvSpPr>
          <p:spPr bwMode="auto">
            <a:xfrm>
              <a:off x="762044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2" name="Line 493"/>
            <p:cNvSpPr>
              <a:spLocks noChangeShapeType="1"/>
            </p:cNvSpPr>
            <p:nvPr/>
          </p:nvSpPr>
          <p:spPr bwMode="auto">
            <a:xfrm>
              <a:off x="767759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3" name="Line 494"/>
            <p:cNvSpPr>
              <a:spLocks noChangeShapeType="1"/>
            </p:cNvSpPr>
            <p:nvPr/>
          </p:nvSpPr>
          <p:spPr bwMode="auto">
            <a:xfrm>
              <a:off x="778872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4" name="Line 495"/>
            <p:cNvSpPr>
              <a:spLocks noChangeShapeType="1"/>
            </p:cNvSpPr>
            <p:nvPr/>
          </p:nvSpPr>
          <p:spPr bwMode="auto">
            <a:xfrm>
              <a:off x="784587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5" name="Line 496"/>
            <p:cNvSpPr>
              <a:spLocks noChangeShapeType="1"/>
            </p:cNvSpPr>
            <p:nvPr/>
          </p:nvSpPr>
          <p:spPr bwMode="auto">
            <a:xfrm>
              <a:off x="789984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6" name="Line 497"/>
            <p:cNvSpPr>
              <a:spLocks noChangeShapeType="1"/>
            </p:cNvSpPr>
            <p:nvPr/>
          </p:nvSpPr>
          <p:spPr bwMode="auto">
            <a:xfrm>
              <a:off x="795699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7" name="Line 498"/>
            <p:cNvSpPr>
              <a:spLocks noChangeShapeType="1"/>
            </p:cNvSpPr>
            <p:nvPr/>
          </p:nvSpPr>
          <p:spPr bwMode="auto">
            <a:xfrm>
              <a:off x="806812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8" name="Line 499"/>
            <p:cNvSpPr>
              <a:spLocks noChangeShapeType="1"/>
            </p:cNvSpPr>
            <p:nvPr/>
          </p:nvSpPr>
          <p:spPr bwMode="auto">
            <a:xfrm>
              <a:off x="8125271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9" name="Line 500"/>
            <p:cNvSpPr>
              <a:spLocks noChangeShapeType="1"/>
            </p:cNvSpPr>
            <p:nvPr/>
          </p:nvSpPr>
          <p:spPr bwMode="auto">
            <a:xfrm>
              <a:off x="8182421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0" name="Line 501"/>
            <p:cNvSpPr>
              <a:spLocks noChangeShapeType="1"/>
            </p:cNvSpPr>
            <p:nvPr/>
          </p:nvSpPr>
          <p:spPr bwMode="auto">
            <a:xfrm>
              <a:off x="8236396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1" name="Line 502"/>
            <p:cNvSpPr>
              <a:spLocks noChangeShapeType="1"/>
            </p:cNvSpPr>
            <p:nvPr/>
          </p:nvSpPr>
          <p:spPr bwMode="auto">
            <a:xfrm>
              <a:off x="8349109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2" name="Line 503"/>
            <p:cNvSpPr>
              <a:spLocks noChangeShapeType="1"/>
            </p:cNvSpPr>
            <p:nvPr/>
          </p:nvSpPr>
          <p:spPr bwMode="auto">
            <a:xfrm>
              <a:off x="840467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3" name="Line 504"/>
            <p:cNvSpPr>
              <a:spLocks noChangeShapeType="1"/>
            </p:cNvSpPr>
            <p:nvPr/>
          </p:nvSpPr>
          <p:spPr bwMode="auto">
            <a:xfrm>
              <a:off x="8460234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4" name="Line 505"/>
            <p:cNvSpPr>
              <a:spLocks noChangeShapeType="1"/>
            </p:cNvSpPr>
            <p:nvPr/>
          </p:nvSpPr>
          <p:spPr bwMode="auto">
            <a:xfrm>
              <a:off x="8517384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5" name="Line 506"/>
            <p:cNvSpPr>
              <a:spLocks noChangeShapeType="1"/>
            </p:cNvSpPr>
            <p:nvPr/>
          </p:nvSpPr>
          <p:spPr bwMode="auto">
            <a:xfrm>
              <a:off x="8628509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6" name="Line 507"/>
            <p:cNvSpPr>
              <a:spLocks noChangeShapeType="1"/>
            </p:cNvSpPr>
            <p:nvPr/>
          </p:nvSpPr>
          <p:spPr bwMode="auto">
            <a:xfrm>
              <a:off x="8684071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7" name="Line 508"/>
            <p:cNvSpPr>
              <a:spLocks noChangeShapeType="1"/>
            </p:cNvSpPr>
            <p:nvPr/>
          </p:nvSpPr>
          <p:spPr bwMode="auto">
            <a:xfrm>
              <a:off x="8739634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8" name="Line 509"/>
            <p:cNvSpPr>
              <a:spLocks noChangeShapeType="1"/>
            </p:cNvSpPr>
            <p:nvPr/>
          </p:nvSpPr>
          <p:spPr bwMode="auto">
            <a:xfrm>
              <a:off x="8784084" y="5237013"/>
              <a:ext cx="0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9" name="Line 510"/>
            <p:cNvSpPr>
              <a:spLocks noChangeShapeType="1"/>
            </p:cNvSpPr>
            <p:nvPr/>
          </p:nvSpPr>
          <p:spPr bwMode="auto">
            <a:xfrm>
              <a:off x="8293546" y="5237013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0" name="Line 511"/>
            <p:cNvSpPr>
              <a:spLocks noChangeShapeType="1"/>
            </p:cNvSpPr>
            <p:nvPr/>
          </p:nvSpPr>
          <p:spPr bwMode="auto">
            <a:xfrm>
              <a:off x="8895209" y="5237013"/>
              <a:ext cx="1588" cy="142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1" name="Line 512"/>
            <p:cNvSpPr>
              <a:spLocks noChangeShapeType="1"/>
            </p:cNvSpPr>
            <p:nvPr/>
          </p:nvSpPr>
          <p:spPr bwMode="auto">
            <a:xfrm>
              <a:off x="8838059" y="5237013"/>
              <a:ext cx="1588" cy="26988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2" name="Freeform 514"/>
            <p:cNvSpPr>
              <a:spLocks/>
            </p:cNvSpPr>
            <p:nvPr/>
          </p:nvSpPr>
          <p:spPr bwMode="auto">
            <a:xfrm>
              <a:off x="8012559" y="5306863"/>
              <a:ext cx="882650" cy="585788"/>
            </a:xfrm>
            <a:custGeom>
              <a:avLst/>
              <a:gdLst>
                <a:gd name="T0" fmla="*/ 555 w 812"/>
                <a:gd name="T1" fmla="*/ 316 h 541"/>
                <a:gd name="T2" fmla="*/ 547 w 812"/>
                <a:gd name="T3" fmla="*/ 123 h 541"/>
                <a:gd name="T4" fmla="*/ 541 w 812"/>
                <a:gd name="T5" fmla="*/ 25 h 541"/>
                <a:gd name="T6" fmla="*/ 529 w 812"/>
                <a:gd name="T7" fmla="*/ 0 h 541"/>
                <a:gd name="T8" fmla="*/ 525 w 812"/>
                <a:gd name="T9" fmla="*/ 52 h 541"/>
                <a:gd name="T10" fmla="*/ 520 w 812"/>
                <a:gd name="T11" fmla="*/ 79 h 541"/>
                <a:gd name="T12" fmla="*/ 512 w 812"/>
                <a:gd name="T13" fmla="*/ 53 h 541"/>
                <a:gd name="T14" fmla="*/ 503 w 812"/>
                <a:gd name="T15" fmla="*/ 27 h 541"/>
                <a:gd name="T16" fmla="*/ 494 w 812"/>
                <a:gd name="T17" fmla="*/ 44 h 541"/>
                <a:gd name="T18" fmla="*/ 485 w 812"/>
                <a:gd name="T19" fmla="*/ 61 h 541"/>
                <a:gd name="T20" fmla="*/ 477 w 812"/>
                <a:gd name="T21" fmla="*/ 44 h 541"/>
                <a:gd name="T22" fmla="*/ 459 w 812"/>
                <a:gd name="T23" fmla="*/ 35 h 541"/>
                <a:gd name="T24" fmla="*/ 459 w 812"/>
                <a:gd name="T25" fmla="*/ 53 h 541"/>
                <a:gd name="T26" fmla="*/ 450 w 812"/>
                <a:gd name="T27" fmla="*/ 53 h 541"/>
                <a:gd name="T28" fmla="*/ 433 w 812"/>
                <a:gd name="T29" fmla="*/ 44 h 541"/>
                <a:gd name="T30" fmla="*/ 424 w 812"/>
                <a:gd name="T31" fmla="*/ 35 h 541"/>
                <a:gd name="T32" fmla="*/ 415 w 812"/>
                <a:gd name="T33" fmla="*/ 44 h 541"/>
                <a:gd name="T34" fmla="*/ 406 w 812"/>
                <a:gd name="T35" fmla="*/ 53 h 541"/>
                <a:gd name="T36" fmla="*/ 397 w 812"/>
                <a:gd name="T37" fmla="*/ 44 h 541"/>
                <a:gd name="T38" fmla="*/ 388 w 812"/>
                <a:gd name="T39" fmla="*/ 44 h 541"/>
                <a:gd name="T40" fmla="*/ 379 w 812"/>
                <a:gd name="T41" fmla="*/ 44 h 541"/>
                <a:gd name="T42" fmla="*/ 362 w 812"/>
                <a:gd name="T43" fmla="*/ 53 h 541"/>
                <a:gd name="T44" fmla="*/ 344 w 812"/>
                <a:gd name="T45" fmla="*/ 44 h 541"/>
                <a:gd name="T46" fmla="*/ 327 w 812"/>
                <a:gd name="T47" fmla="*/ 53 h 541"/>
                <a:gd name="T48" fmla="*/ 309 w 812"/>
                <a:gd name="T49" fmla="*/ 44 h 541"/>
                <a:gd name="T50" fmla="*/ 291 w 812"/>
                <a:gd name="T51" fmla="*/ 44 h 541"/>
                <a:gd name="T52" fmla="*/ 274 w 812"/>
                <a:gd name="T53" fmla="*/ 44 h 541"/>
                <a:gd name="T54" fmla="*/ 256 w 812"/>
                <a:gd name="T55" fmla="*/ 53 h 541"/>
                <a:gd name="T56" fmla="*/ 238 w 812"/>
                <a:gd name="T57" fmla="*/ 44 h 541"/>
                <a:gd name="T58" fmla="*/ 229 w 812"/>
                <a:gd name="T59" fmla="*/ 53 h 541"/>
                <a:gd name="T60" fmla="*/ 220 w 812"/>
                <a:gd name="T61" fmla="*/ 53 h 541"/>
                <a:gd name="T62" fmla="*/ 203 w 812"/>
                <a:gd name="T63" fmla="*/ 44 h 541"/>
                <a:gd name="T64" fmla="*/ 186 w 812"/>
                <a:gd name="T65" fmla="*/ 53 h 541"/>
                <a:gd name="T66" fmla="*/ 168 w 812"/>
                <a:gd name="T67" fmla="*/ 44 h 541"/>
                <a:gd name="T68" fmla="*/ 150 w 812"/>
                <a:gd name="T69" fmla="*/ 53 h 541"/>
                <a:gd name="T70" fmla="*/ 132 w 812"/>
                <a:gd name="T71" fmla="*/ 44 h 541"/>
                <a:gd name="T72" fmla="*/ 132 w 812"/>
                <a:gd name="T73" fmla="*/ 35 h 541"/>
                <a:gd name="T74" fmla="*/ 115 w 812"/>
                <a:gd name="T75" fmla="*/ 53 h 541"/>
                <a:gd name="T76" fmla="*/ 106 w 812"/>
                <a:gd name="T77" fmla="*/ 53 h 541"/>
                <a:gd name="T78" fmla="*/ 97 w 812"/>
                <a:gd name="T79" fmla="*/ 44 h 541"/>
                <a:gd name="T80" fmla="*/ 88 w 812"/>
                <a:gd name="T81" fmla="*/ 35 h 541"/>
                <a:gd name="T82" fmla="*/ 79 w 812"/>
                <a:gd name="T83" fmla="*/ 53 h 541"/>
                <a:gd name="T84" fmla="*/ 71 w 812"/>
                <a:gd name="T85" fmla="*/ 53 h 541"/>
                <a:gd name="T86" fmla="*/ 62 w 812"/>
                <a:gd name="T87" fmla="*/ 35 h 541"/>
                <a:gd name="T88" fmla="*/ 46 w 812"/>
                <a:gd name="T89" fmla="*/ 54 h 541"/>
                <a:gd name="T90" fmla="*/ 44 w 812"/>
                <a:gd name="T91" fmla="*/ 70 h 541"/>
                <a:gd name="T92" fmla="*/ 31 w 812"/>
                <a:gd name="T93" fmla="*/ 68 h 541"/>
                <a:gd name="T94" fmla="*/ 27 w 812"/>
                <a:gd name="T95" fmla="*/ 53 h 541"/>
                <a:gd name="T96" fmla="*/ 27 w 812"/>
                <a:gd name="T97" fmla="*/ 27 h 541"/>
                <a:gd name="T98" fmla="*/ 27 w 812"/>
                <a:gd name="T99" fmla="*/ 0 h 541"/>
                <a:gd name="T100" fmla="*/ 15 w 812"/>
                <a:gd name="T101" fmla="*/ 38 h 541"/>
                <a:gd name="T102" fmla="*/ 1 w 812"/>
                <a:gd name="T103" fmla="*/ 246 h 541"/>
                <a:gd name="T104" fmla="*/ 0 w 812"/>
                <a:gd name="T105" fmla="*/ 369 h 5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12" h="541">
                  <a:moveTo>
                    <a:pt x="812" y="541"/>
                  </a:moveTo>
                  <a:lnTo>
                    <a:pt x="811" y="463"/>
                  </a:lnTo>
                  <a:lnTo>
                    <a:pt x="808" y="382"/>
                  </a:lnTo>
                  <a:lnTo>
                    <a:pt x="799" y="180"/>
                  </a:lnTo>
                  <a:lnTo>
                    <a:pt x="796" y="109"/>
                  </a:lnTo>
                  <a:lnTo>
                    <a:pt x="790" y="37"/>
                  </a:lnTo>
                  <a:lnTo>
                    <a:pt x="786" y="0"/>
                  </a:lnTo>
                  <a:lnTo>
                    <a:pt x="773" y="0"/>
                  </a:lnTo>
                  <a:lnTo>
                    <a:pt x="766" y="49"/>
                  </a:lnTo>
                  <a:lnTo>
                    <a:pt x="766" y="76"/>
                  </a:lnTo>
                  <a:lnTo>
                    <a:pt x="760" y="103"/>
                  </a:lnTo>
                  <a:lnTo>
                    <a:pt x="760" y="116"/>
                  </a:lnTo>
                  <a:lnTo>
                    <a:pt x="748" y="103"/>
                  </a:lnTo>
                  <a:lnTo>
                    <a:pt x="748" y="77"/>
                  </a:lnTo>
                  <a:lnTo>
                    <a:pt x="735" y="52"/>
                  </a:lnTo>
                  <a:lnTo>
                    <a:pt x="735" y="39"/>
                  </a:lnTo>
                  <a:lnTo>
                    <a:pt x="722" y="52"/>
                  </a:lnTo>
                  <a:lnTo>
                    <a:pt x="722" y="64"/>
                  </a:lnTo>
                  <a:lnTo>
                    <a:pt x="709" y="77"/>
                  </a:lnTo>
                  <a:lnTo>
                    <a:pt x="709" y="90"/>
                  </a:lnTo>
                  <a:lnTo>
                    <a:pt x="696" y="77"/>
                  </a:lnTo>
                  <a:lnTo>
                    <a:pt x="696" y="64"/>
                  </a:lnTo>
                  <a:lnTo>
                    <a:pt x="683" y="52"/>
                  </a:lnTo>
                  <a:lnTo>
                    <a:pt x="670" y="52"/>
                  </a:lnTo>
                  <a:lnTo>
                    <a:pt x="670" y="64"/>
                  </a:lnTo>
                  <a:lnTo>
                    <a:pt x="670" y="77"/>
                  </a:lnTo>
                  <a:lnTo>
                    <a:pt x="657" y="77"/>
                  </a:lnTo>
                  <a:lnTo>
                    <a:pt x="644" y="77"/>
                  </a:lnTo>
                  <a:lnTo>
                    <a:pt x="632" y="64"/>
                  </a:lnTo>
                  <a:lnTo>
                    <a:pt x="619" y="52"/>
                  </a:lnTo>
                  <a:lnTo>
                    <a:pt x="619" y="64"/>
                  </a:lnTo>
                  <a:lnTo>
                    <a:pt x="606" y="64"/>
                  </a:lnTo>
                  <a:lnTo>
                    <a:pt x="606" y="77"/>
                  </a:lnTo>
                  <a:lnTo>
                    <a:pt x="593" y="77"/>
                  </a:lnTo>
                  <a:lnTo>
                    <a:pt x="580" y="77"/>
                  </a:lnTo>
                  <a:lnTo>
                    <a:pt x="580" y="64"/>
                  </a:lnTo>
                  <a:lnTo>
                    <a:pt x="567" y="64"/>
                  </a:lnTo>
                  <a:lnTo>
                    <a:pt x="554" y="64"/>
                  </a:lnTo>
                  <a:lnTo>
                    <a:pt x="541" y="77"/>
                  </a:lnTo>
                  <a:lnTo>
                    <a:pt x="528" y="77"/>
                  </a:lnTo>
                  <a:lnTo>
                    <a:pt x="516" y="64"/>
                  </a:lnTo>
                  <a:lnTo>
                    <a:pt x="503" y="64"/>
                  </a:lnTo>
                  <a:lnTo>
                    <a:pt x="490" y="77"/>
                  </a:lnTo>
                  <a:lnTo>
                    <a:pt x="477" y="77"/>
                  </a:lnTo>
                  <a:lnTo>
                    <a:pt x="464" y="64"/>
                  </a:lnTo>
                  <a:lnTo>
                    <a:pt x="451" y="64"/>
                  </a:lnTo>
                  <a:lnTo>
                    <a:pt x="438" y="77"/>
                  </a:lnTo>
                  <a:lnTo>
                    <a:pt x="425" y="64"/>
                  </a:lnTo>
                  <a:lnTo>
                    <a:pt x="412" y="64"/>
                  </a:lnTo>
                  <a:lnTo>
                    <a:pt x="400" y="64"/>
                  </a:lnTo>
                  <a:lnTo>
                    <a:pt x="387" y="77"/>
                  </a:lnTo>
                  <a:lnTo>
                    <a:pt x="374" y="77"/>
                  </a:lnTo>
                  <a:lnTo>
                    <a:pt x="361" y="64"/>
                  </a:lnTo>
                  <a:lnTo>
                    <a:pt x="348" y="64"/>
                  </a:lnTo>
                  <a:lnTo>
                    <a:pt x="335" y="77"/>
                  </a:lnTo>
                  <a:lnTo>
                    <a:pt x="322" y="77"/>
                  </a:lnTo>
                  <a:lnTo>
                    <a:pt x="309" y="77"/>
                  </a:lnTo>
                  <a:lnTo>
                    <a:pt x="296" y="64"/>
                  </a:lnTo>
                  <a:lnTo>
                    <a:pt x="284" y="64"/>
                  </a:lnTo>
                  <a:lnTo>
                    <a:pt x="271" y="77"/>
                  </a:lnTo>
                  <a:lnTo>
                    <a:pt x="258" y="77"/>
                  </a:lnTo>
                  <a:lnTo>
                    <a:pt x="245" y="64"/>
                  </a:lnTo>
                  <a:lnTo>
                    <a:pt x="232" y="64"/>
                  </a:lnTo>
                  <a:lnTo>
                    <a:pt x="219" y="77"/>
                  </a:lnTo>
                  <a:lnTo>
                    <a:pt x="206" y="77"/>
                  </a:lnTo>
                  <a:lnTo>
                    <a:pt x="193" y="64"/>
                  </a:lnTo>
                  <a:lnTo>
                    <a:pt x="193" y="52"/>
                  </a:lnTo>
                  <a:lnTo>
                    <a:pt x="180" y="64"/>
                  </a:lnTo>
                  <a:lnTo>
                    <a:pt x="168" y="77"/>
                  </a:lnTo>
                  <a:lnTo>
                    <a:pt x="155" y="77"/>
                  </a:lnTo>
                  <a:lnTo>
                    <a:pt x="155" y="64"/>
                  </a:lnTo>
                  <a:lnTo>
                    <a:pt x="142" y="64"/>
                  </a:lnTo>
                  <a:lnTo>
                    <a:pt x="142" y="52"/>
                  </a:lnTo>
                  <a:lnTo>
                    <a:pt x="129" y="52"/>
                  </a:lnTo>
                  <a:lnTo>
                    <a:pt x="129" y="64"/>
                  </a:lnTo>
                  <a:lnTo>
                    <a:pt x="116" y="77"/>
                  </a:lnTo>
                  <a:lnTo>
                    <a:pt x="116" y="90"/>
                  </a:lnTo>
                  <a:lnTo>
                    <a:pt x="103" y="77"/>
                  </a:lnTo>
                  <a:lnTo>
                    <a:pt x="90" y="64"/>
                  </a:lnTo>
                  <a:lnTo>
                    <a:pt x="90" y="52"/>
                  </a:lnTo>
                  <a:lnTo>
                    <a:pt x="77" y="39"/>
                  </a:lnTo>
                  <a:lnTo>
                    <a:pt x="67" y="79"/>
                  </a:lnTo>
                  <a:lnTo>
                    <a:pt x="64" y="103"/>
                  </a:lnTo>
                  <a:lnTo>
                    <a:pt x="52" y="116"/>
                  </a:lnTo>
                  <a:lnTo>
                    <a:pt x="46" y="100"/>
                  </a:lnTo>
                  <a:lnTo>
                    <a:pt x="39" y="90"/>
                  </a:lnTo>
                  <a:lnTo>
                    <a:pt x="39" y="77"/>
                  </a:lnTo>
                  <a:lnTo>
                    <a:pt x="39" y="64"/>
                  </a:lnTo>
                  <a:lnTo>
                    <a:pt x="39" y="39"/>
                  </a:lnTo>
                  <a:lnTo>
                    <a:pt x="39" y="26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22" y="55"/>
                  </a:lnTo>
                  <a:lnTo>
                    <a:pt x="10" y="211"/>
                  </a:lnTo>
                  <a:lnTo>
                    <a:pt x="1" y="361"/>
                  </a:lnTo>
                  <a:lnTo>
                    <a:pt x="0" y="502"/>
                  </a:lnTo>
                  <a:lnTo>
                    <a:pt x="0" y="541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3" name="Freeform 515"/>
            <p:cNvSpPr>
              <a:spLocks/>
            </p:cNvSpPr>
            <p:nvPr/>
          </p:nvSpPr>
          <p:spPr bwMode="auto">
            <a:xfrm>
              <a:off x="7131496" y="5740251"/>
              <a:ext cx="881063" cy="573088"/>
            </a:xfrm>
            <a:custGeom>
              <a:avLst/>
              <a:gdLst>
                <a:gd name="T0" fmla="*/ 0 w 811"/>
                <a:gd name="T1" fmla="*/ 18 h 529"/>
                <a:gd name="T2" fmla="*/ 3 w 811"/>
                <a:gd name="T3" fmla="*/ 173 h 529"/>
                <a:gd name="T4" fmla="*/ 12 w 811"/>
                <a:gd name="T5" fmla="*/ 289 h 529"/>
                <a:gd name="T6" fmla="*/ 18 w 811"/>
                <a:gd name="T7" fmla="*/ 361 h 529"/>
                <a:gd name="T8" fmla="*/ 27 w 811"/>
                <a:gd name="T9" fmla="*/ 334 h 529"/>
                <a:gd name="T10" fmla="*/ 35 w 811"/>
                <a:gd name="T11" fmla="*/ 300 h 529"/>
                <a:gd name="T12" fmla="*/ 35 w 811"/>
                <a:gd name="T13" fmla="*/ 291 h 529"/>
                <a:gd name="T14" fmla="*/ 44 w 811"/>
                <a:gd name="T15" fmla="*/ 308 h 529"/>
                <a:gd name="T16" fmla="*/ 62 w 811"/>
                <a:gd name="T17" fmla="*/ 334 h 529"/>
                <a:gd name="T18" fmla="*/ 70 w 811"/>
                <a:gd name="T19" fmla="*/ 317 h 529"/>
                <a:gd name="T20" fmla="*/ 70 w 811"/>
                <a:gd name="T21" fmla="*/ 300 h 529"/>
                <a:gd name="T22" fmla="*/ 88 w 811"/>
                <a:gd name="T23" fmla="*/ 317 h 529"/>
                <a:gd name="T24" fmla="*/ 97 w 811"/>
                <a:gd name="T25" fmla="*/ 326 h 529"/>
                <a:gd name="T26" fmla="*/ 97 w 811"/>
                <a:gd name="T27" fmla="*/ 308 h 529"/>
                <a:gd name="T28" fmla="*/ 114 w 811"/>
                <a:gd name="T29" fmla="*/ 308 h 529"/>
                <a:gd name="T30" fmla="*/ 123 w 811"/>
                <a:gd name="T31" fmla="*/ 317 h 529"/>
                <a:gd name="T32" fmla="*/ 132 w 811"/>
                <a:gd name="T33" fmla="*/ 326 h 529"/>
                <a:gd name="T34" fmla="*/ 141 w 811"/>
                <a:gd name="T35" fmla="*/ 317 h 529"/>
                <a:gd name="T36" fmla="*/ 150 w 811"/>
                <a:gd name="T37" fmla="*/ 308 h 529"/>
                <a:gd name="T38" fmla="*/ 159 w 811"/>
                <a:gd name="T39" fmla="*/ 317 h 529"/>
                <a:gd name="T40" fmla="*/ 168 w 811"/>
                <a:gd name="T41" fmla="*/ 317 h 529"/>
                <a:gd name="T42" fmla="*/ 185 w 811"/>
                <a:gd name="T43" fmla="*/ 308 h 529"/>
                <a:gd name="T44" fmla="*/ 203 w 811"/>
                <a:gd name="T45" fmla="*/ 317 h 529"/>
                <a:gd name="T46" fmla="*/ 220 w 811"/>
                <a:gd name="T47" fmla="*/ 308 h 529"/>
                <a:gd name="T48" fmla="*/ 238 w 811"/>
                <a:gd name="T49" fmla="*/ 317 h 529"/>
                <a:gd name="T50" fmla="*/ 255 w 811"/>
                <a:gd name="T51" fmla="*/ 317 h 529"/>
                <a:gd name="T52" fmla="*/ 273 w 811"/>
                <a:gd name="T53" fmla="*/ 317 h 529"/>
                <a:gd name="T54" fmla="*/ 291 w 811"/>
                <a:gd name="T55" fmla="*/ 308 h 529"/>
                <a:gd name="T56" fmla="*/ 309 w 811"/>
                <a:gd name="T57" fmla="*/ 317 h 529"/>
                <a:gd name="T58" fmla="*/ 317 w 811"/>
                <a:gd name="T59" fmla="*/ 317 h 529"/>
                <a:gd name="T60" fmla="*/ 326 w 811"/>
                <a:gd name="T61" fmla="*/ 308 h 529"/>
                <a:gd name="T62" fmla="*/ 344 w 811"/>
                <a:gd name="T63" fmla="*/ 317 h 529"/>
                <a:gd name="T64" fmla="*/ 361 w 811"/>
                <a:gd name="T65" fmla="*/ 317 h 529"/>
                <a:gd name="T66" fmla="*/ 379 w 811"/>
                <a:gd name="T67" fmla="*/ 317 h 529"/>
                <a:gd name="T68" fmla="*/ 396 w 811"/>
                <a:gd name="T69" fmla="*/ 317 h 529"/>
                <a:gd name="T70" fmla="*/ 414 w 811"/>
                <a:gd name="T71" fmla="*/ 317 h 529"/>
                <a:gd name="T72" fmla="*/ 423 w 811"/>
                <a:gd name="T73" fmla="*/ 326 h 529"/>
                <a:gd name="T74" fmla="*/ 432 w 811"/>
                <a:gd name="T75" fmla="*/ 317 h 529"/>
                <a:gd name="T76" fmla="*/ 441 w 811"/>
                <a:gd name="T77" fmla="*/ 308 h 529"/>
                <a:gd name="T78" fmla="*/ 450 w 811"/>
                <a:gd name="T79" fmla="*/ 317 h 529"/>
                <a:gd name="T80" fmla="*/ 458 w 811"/>
                <a:gd name="T81" fmla="*/ 326 h 529"/>
                <a:gd name="T82" fmla="*/ 467 w 811"/>
                <a:gd name="T83" fmla="*/ 326 h 529"/>
                <a:gd name="T84" fmla="*/ 476 w 811"/>
                <a:gd name="T85" fmla="*/ 300 h 529"/>
                <a:gd name="T86" fmla="*/ 493 w 811"/>
                <a:gd name="T87" fmla="*/ 317 h 529"/>
                <a:gd name="T88" fmla="*/ 502 w 811"/>
                <a:gd name="T89" fmla="*/ 334 h 529"/>
                <a:gd name="T90" fmla="*/ 511 w 811"/>
                <a:gd name="T91" fmla="*/ 308 h 529"/>
                <a:gd name="T92" fmla="*/ 511 w 811"/>
                <a:gd name="T93" fmla="*/ 291 h 529"/>
                <a:gd name="T94" fmla="*/ 523 w 811"/>
                <a:gd name="T95" fmla="*/ 289 h 529"/>
                <a:gd name="T96" fmla="*/ 528 w 811"/>
                <a:gd name="T97" fmla="*/ 308 h 529"/>
                <a:gd name="T98" fmla="*/ 528 w 811"/>
                <a:gd name="T99" fmla="*/ 334 h 529"/>
                <a:gd name="T100" fmla="*/ 528 w 811"/>
                <a:gd name="T101" fmla="*/ 361 h 529"/>
                <a:gd name="T102" fmla="*/ 537 w 811"/>
                <a:gd name="T103" fmla="*/ 343 h 529"/>
                <a:gd name="T104" fmla="*/ 546 w 811"/>
                <a:gd name="T105" fmla="*/ 237 h 529"/>
                <a:gd name="T106" fmla="*/ 552 w 811"/>
                <a:gd name="T107" fmla="*/ 95 h 52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1" h="529">
                  <a:moveTo>
                    <a:pt x="0" y="0"/>
                  </a:moveTo>
                  <a:lnTo>
                    <a:pt x="0" y="26"/>
                  </a:lnTo>
                  <a:lnTo>
                    <a:pt x="0" y="77"/>
                  </a:lnTo>
                  <a:lnTo>
                    <a:pt x="5" y="253"/>
                  </a:lnTo>
                  <a:lnTo>
                    <a:pt x="13" y="348"/>
                  </a:lnTo>
                  <a:lnTo>
                    <a:pt x="17" y="424"/>
                  </a:lnTo>
                  <a:lnTo>
                    <a:pt x="20" y="499"/>
                  </a:lnTo>
                  <a:lnTo>
                    <a:pt x="26" y="529"/>
                  </a:lnTo>
                  <a:lnTo>
                    <a:pt x="39" y="529"/>
                  </a:lnTo>
                  <a:lnTo>
                    <a:pt x="39" y="490"/>
                  </a:lnTo>
                  <a:lnTo>
                    <a:pt x="39" y="464"/>
                  </a:lnTo>
                  <a:lnTo>
                    <a:pt x="51" y="439"/>
                  </a:lnTo>
                  <a:lnTo>
                    <a:pt x="51" y="426"/>
                  </a:lnTo>
                  <a:lnTo>
                    <a:pt x="64" y="426"/>
                  </a:lnTo>
                  <a:lnTo>
                    <a:pt x="64" y="452"/>
                  </a:lnTo>
                  <a:lnTo>
                    <a:pt x="77" y="477"/>
                  </a:lnTo>
                  <a:lnTo>
                    <a:pt x="90" y="490"/>
                  </a:lnTo>
                  <a:lnTo>
                    <a:pt x="90" y="477"/>
                  </a:lnTo>
                  <a:lnTo>
                    <a:pt x="103" y="464"/>
                  </a:lnTo>
                  <a:lnTo>
                    <a:pt x="103" y="452"/>
                  </a:lnTo>
                  <a:lnTo>
                    <a:pt x="103" y="439"/>
                  </a:lnTo>
                  <a:lnTo>
                    <a:pt x="116" y="452"/>
                  </a:lnTo>
                  <a:lnTo>
                    <a:pt x="129" y="464"/>
                  </a:lnTo>
                  <a:lnTo>
                    <a:pt x="129" y="477"/>
                  </a:lnTo>
                  <a:lnTo>
                    <a:pt x="142" y="477"/>
                  </a:lnTo>
                  <a:lnTo>
                    <a:pt x="142" y="464"/>
                  </a:lnTo>
                  <a:lnTo>
                    <a:pt x="142" y="452"/>
                  </a:lnTo>
                  <a:lnTo>
                    <a:pt x="154" y="452"/>
                  </a:lnTo>
                  <a:lnTo>
                    <a:pt x="167" y="452"/>
                  </a:lnTo>
                  <a:lnTo>
                    <a:pt x="167" y="464"/>
                  </a:lnTo>
                  <a:lnTo>
                    <a:pt x="180" y="464"/>
                  </a:lnTo>
                  <a:lnTo>
                    <a:pt x="180" y="477"/>
                  </a:lnTo>
                  <a:lnTo>
                    <a:pt x="193" y="477"/>
                  </a:lnTo>
                  <a:lnTo>
                    <a:pt x="193" y="464"/>
                  </a:lnTo>
                  <a:lnTo>
                    <a:pt x="206" y="464"/>
                  </a:lnTo>
                  <a:lnTo>
                    <a:pt x="206" y="452"/>
                  </a:lnTo>
                  <a:lnTo>
                    <a:pt x="219" y="452"/>
                  </a:lnTo>
                  <a:lnTo>
                    <a:pt x="232" y="464"/>
                  </a:lnTo>
                  <a:lnTo>
                    <a:pt x="245" y="464"/>
                  </a:lnTo>
                  <a:lnTo>
                    <a:pt x="257" y="464"/>
                  </a:lnTo>
                  <a:lnTo>
                    <a:pt x="270" y="452"/>
                  </a:lnTo>
                  <a:lnTo>
                    <a:pt x="283" y="452"/>
                  </a:lnTo>
                  <a:lnTo>
                    <a:pt x="296" y="464"/>
                  </a:lnTo>
                  <a:lnTo>
                    <a:pt x="309" y="464"/>
                  </a:lnTo>
                  <a:lnTo>
                    <a:pt x="322" y="452"/>
                  </a:lnTo>
                  <a:lnTo>
                    <a:pt x="335" y="452"/>
                  </a:lnTo>
                  <a:lnTo>
                    <a:pt x="348" y="464"/>
                  </a:lnTo>
                  <a:lnTo>
                    <a:pt x="360" y="464"/>
                  </a:lnTo>
                  <a:lnTo>
                    <a:pt x="373" y="464"/>
                  </a:lnTo>
                  <a:lnTo>
                    <a:pt x="386" y="464"/>
                  </a:lnTo>
                  <a:lnTo>
                    <a:pt x="399" y="464"/>
                  </a:lnTo>
                  <a:lnTo>
                    <a:pt x="412" y="464"/>
                  </a:lnTo>
                  <a:lnTo>
                    <a:pt x="425" y="452"/>
                  </a:lnTo>
                  <a:lnTo>
                    <a:pt x="438" y="452"/>
                  </a:lnTo>
                  <a:lnTo>
                    <a:pt x="451" y="464"/>
                  </a:lnTo>
                  <a:lnTo>
                    <a:pt x="463" y="464"/>
                  </a:lnTo>
                  <a:lnTo>
                    <a:pt x="476" y="464"/>
                  </a:lnTo>
                  <a:lnTo>
                    <a:pt x="476" y="452"/>
                  </a:lnTo>
                  <a:lnTo>
                    <a:pt x="489" y="452"/>
                  </a:lnTo>
                  <a:lnTo>
                    <a:pt x="502" y="464"/>
                  </a:lnTo>
                  <a:lnTo>
                    <a:pt x="515" y="464"/>
                  </a:lnTo>
                  <a:lnTo>
                    <a:pt x="528" y="464"/>
                  </a:lnTo>
                  <a:lnTo>
                    <a:pt x="541" y="452"/>
                  </a:lnTo>
                  <a:lnTo>
                    <a:pt x="554" y="464"/>
                  </a:lnTo>
                  <a:lnTo>
                    <a:pt x="566" y="464"/>
                  </a:lnTo>
                  <a:lnTo>
                    <a:pt x="579" y="464"/>
                  </a:lnTo>
                  <a:lnTo>
                    <a:pt x="592" y="452"/>
                  </a:lnTo>
                  <a:lnTo>
                    <a:pt x="605" y="464"/>
                  </a:lnTo>
                  <a:lnTo>
                    <a:pt x="618" y="464"/>
                  </a:lnTo>
                  <a:lnTo>
                    <a:pt x="618" y="477"/>
                  </a:lnTo>
                  <a:lnTo>
                    <a:pt x="631" y="464"/>
                  </a:lnTo>
                  <a:lnTo>
                    <a:pt x="644" y="452"/>
                  </a:lnTo>
                  <a:lnTo>
                    <a:pt x="657" y="452"/>
                  </a:lnTo>
                  <a:lnTo>
                    <a:pt x="657" y="464"/>
                  </a:lnTo>
                  <a:lnTo>
                    <a:pt x="669" y="464"/>
                  </a:lnTo>
                  <a:lnTo>
                    <a:pt x="669" y="477"/>
                  </a:lnTo>
                  <a:lnTo>
                    <a:pt x="682" y="477"/>
                  </a:lnTo>
                  <a:lnTo>
                    <a:pt x="695" y="452"/>
                  </a:lnTo>
                  <a:lnTo>
                    <a:pt x="695" y="439"/>
                  </a:lnTo>
                  <a:lnTo>
                    <a:pt x="708" y="452"/>
                  </a:lnTo>
                  <a:lnTo>
                    <a:pt x="721" y="464"/>
                  </a:lnTo>
                  <a:lnTo>
                    <a:pt x="721" y="477"/>
                  </a:lnTo>
                  <a:lnTo>
                    <a:pt x="734" y="490"/>
                  </a:lnTo>
                  <a:lnTo>
                    <a:pt x="747" y="464"/>
                  </a:lnTo>
                  <a:lnTo>
                    <a:pt x="747" y="452"/>
                  </a:lnTo>
                  <a:lnTo>
                    <a:pt x="747" y="439"/>
                  </a:lnTo>
                  <a:lnTo>
                    <a:pt x="747" y="426"/>
                  </a:lnTo>
                  <a:lnTo>
                    <a:pt x="760" y="413"/>
                  </a:lnTo>
                  <a:lnTo>
                    <a:pt x="764" y="424"/>
                  </a:lnTo>
                  <a:lnTo>
                    <a:pt x="772" y="439"/>
                  </a:lnTo>
                  <a:lnTo>
                    <a:pt x="772" y="452"/>
                  </a:lnTo>
                  <a:lnTo>
                    <a:pt x="772" y="464"/>
                  </a:lnTo>
                  <a:lnTo>
                    <a:pt x="772" y="490"/>
                  </a:lnTo>
                  <a:lnTo>
                    <a:pt x="772" y="503"/>
                  </a:lnTo>
                  <a:lnTo>
                    <a:pt x="772" y="529"/>
                  </a:lnTo>
                  <a:lnTo>
                    <a:pt x="785" y="529"/>
                  </a:lnTo>
                  <a:lnTo>
                    <a:pt x="785" y="503"/>
                  </a:lnTo>
                  <a:lnTo>
                    <a:pt x="798" y="426"/>
                  </a:lnTo>
                  <a:lnTo>
                    <a:pt x="798" y="348"/>
                  </a:lnTo>
                  <a:lnTo>
                    <a:pt x="800" y="241"/>
                  </a:lnTo>
                  <a:lnTo>
                    <a:pt x="806" y="139"/>
                  </a:lnTo>
                  <a:lnTo>
                    <a:pt x="811" y="52"/>
                  </a:lnTo>
                </a:path>
              </a:pathLst>
            </a:custGeom>
            <a:noFill/>
            <a:ln w="20638">
              <a:solidFill>
                <a:srgbClr val="00A8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4" name="Text Box 518"/>
            <p:cNvSpPr txBox="1">
              <a:spLocks noChangeArrowheads="1"/>
            </p:cNvSpPr>
            <p:nvPr/>
          </p:nvSpPr>
          <p:spPr bwMode="auto">
            <a:xfrm>
              <a:off x="5617146" y="5013176"/>
              <a:ext cx="4363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/>
                <a:t>S</a:t>
              </a:r>
              <a:r>
                <a:rPr lang="en-US" altLang="zh-TW" sz="1000" baseline="-25000" dirty="0"/>
                <a:t>3</a:t>
              </a:r>
              <a:r>
                <a:rPr lang="en-US" altLang="zh-TW" sz="1000" dirty="0"/>
                <a:t>(</a:t>
              </a:r>
              <a:r>
                <a:rPr lang="en-US" altLang="zh-TW" sz="1000" i="1" dirty="0"/>
                <a:t>x</a:t>
              </a:r>
              <a:r>
                <a:rPr lang="en-US" altLang="zh-TW" sz="1000" dirty="0"/>
                <a:t>)</a:t>
              </a:r>
            </a:p>
          </p:txBody>
        </p:sp>
        <p:sp>
          <p:nvSpPr>
            <p:cNvPr id="1085" name="Text Box 519"/>
            <p:cNvSpPr txBox="1">
              <a:spLocks noChangeArrowheads="1"/>
            </p:cNvSpPr>
            <p:nvPr/>
          </p:nvSpPr>
          <p:spPr bwMode="auto">
            <a:xfrm>
              <a:off x="7817296" y="5013176"/>
              <a:ext cx="47961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 i="1" dirty="0"/>
                <a:t>S</a:t>
              </a:r>
              <a:r>
                <a:rPr lang="en-US" altLang="zh-TW" sz="1000" baseline="-25000" dirty="0"/>
                <a:t>15</a:t>
              </a:r>
              <a:r>
                <a:rPr lang="en-US" altLang="zh-TW" sz="1000" dirty="0"/>
                <a:t>(</a:t>
              </a:r>
              <a:r>
                <a:rPr lang="en-US" altLang="zh-TW" sz="1000" i="1" dirty="0"/>
                <a:t>x</a:t>
              </a:r>
              <a:r>
                <a:rPr lang="en-US" altLang="zh-TW" sz="1000" dirty="0"/>
                <a:t>)</a:t>
              </a:r>
            </a:p>
          </p:txBody>
        </p:sp>
        <p:sp>
          <p:nvSpPr>
            <p:cNvPr id="1086" name="Rectangle 532"/>
            <p:cNvSpPr>
              <a:spLocks noChangeArrowheads="1"/>
            </p:cNvSpPr>
            <p:nvPr/>
          </p:nvSpPr>
          <p:spPr bwMode="auto">
            <a:xfrm>
              <a:off x="8258621" y="63911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000"/>
            </a:p>
          </p:txBody>
        </p:sp>
        <p:sp>
          <p:nvSpPr>
            <p:cNvPr id="1087" name="Rectangle 533"/>
            <p:cNvSpPr>
              <a:spLocks noChangeArrowheads="1"/>
            </p:cNvSpPr>
            <p:nvPr/>
          </p:nvSpPr>
          <p:spPr bwMode="auto">
            <a:xfrm>
              <a:off x="8552309" y="63911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2</a:t>
              </a:r>
              <a:endParaRPr lang="en-US" altLang="zh-TW" sz="1000"/>
            </a:p>
          </p:txBody>
        </p:sp>
        <p:sp>
          <p:nvSpPr>
            <p:cNvPr id="1088" name="Rectangle 534"/>
            <p:cNvSpPr>
              <a:spLocks noChangeArrowheads="1"/>
            </p:cNvSpPr>
            <p:nvPr/>
          </p:nvSpPr>
          <p:spPr bwMode="auto">
            <a:xfrm>
              <a:off x="8819009" y="63911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3</a:t>
              </a:r>
              <a:endParaRPr lang="en-US" altLang="zh-TW" sz="1000"/>
            </a:p>
          </p:txBody>
        </p:sp>
        <p:sp>
          <p:nvSpPr>
            <p:cNvPr id="1089" name="Rectangle 535"/>
            <p:cNvSpPr>
              <a:spLocks noChangeArrowheads="1"/>
            </p:cNvSpPr>
            <p:nvPr/>
          </p:nvSpPr>
          <p:spPr bwMode="auto">
            <a:xfrm>
              <a:off x="7987159" y="6391126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000"/>
            </a:p>
          </p:txBody>
        </p:sp>
        <p:sp>
          <p:nvSpPr>
            <p:cNvPr id="1090" name="Text Box 536"/>
            <p:cNvSpPr txBox="1">
              <a:spLocks noChangeArrowheads="1"/>
            </p:cNvSpPr>
            <p:nvPr/>
          </p:nvSpPr>
          <p:spPr bwMode="auto">
            <a:xfrm>
              <a:off x="7077521" y="6403826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–3</a:t>
              </a:r>
            </a:p>
          </p:txBody>
        </p:sp>
        <p:sp>
          <p:nvSpPr>
            <p:cNvPr id="1091" name="Text Box 537"/>
            <p:cNvSpPr txBox="1">
              <a:spLocks noChangeArrowheads="1"/>
            </p:cNvSpPr>
            <p:nvPr/>
          </p:nvSpPr>
          <p:spPr bwMode="auto">
            <a:xfrm>
              <a:off x="7339459" y="6403826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–2</a:t>
              </a:r>
            </a:p>
          </p:txBody>
        </p:sp>
        <p:sp>
          <p:nvSpPr>
            <p:cNvPr id="1092" name="Text Box 538"/>
            <p:cNvSpPr txBox="1">
              <a:spLocks noChangeArrowheads="1"/>
            </p:cNvSpPr>
            <p:nvPr/>
          </p:nvSpPr>
          <p:spPr bwMode="auto">
            <a:xfrm>
              <a:off x="7637909" y="6403826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1093" name="Rectangle 539"/>
            <p:cNvSpPr>
              <a:spLocks noChangeArrowheads="1"/>
            </p:cNvSpPr>
            <p:nvPr/>
          </p:nvSpPr>
          <p:spPr bwMode="auto">
            <a:xfrm>
              <a:off x="6050533" y="642128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1</a:t>
              </a:r>
              <a:endParaRPr lang="en-US" altLang="zh-TW" sz="1000"/>
            </a:p>
          </p:txBody>
        </p:sp>
        <p:sp>
          <p:nvSpPr>
            <p:cNvPr id="1094" name="Rectangle 540"/>
            <p:cNvSpPr>
              <a:spLocks noChangeArrowheads="1"/>
            </p:cNvSpPr>
            <p:nvPr/>
          </p:nvSpPr>
          <p:spPr bwMode="auto">
            <a:xfrm>
              <a:off x="6345808" y="642128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2</a:t>
              </a:r>
              <a:endParaRPr lang="en-US" altLang="zh-TW" sz="1000"/>
            </a:p>
          </p:txBody>
        </p:sp>
        <p:sp>
          <p:nvSpPr>
            <p:cNvPr id="1095" name="Rectangle 541"/>
            <p:cNvSpPr>
              <a:spLocks noChangeArrowheads="1"/>
            </p:cNvSpPr>
            <p:nvPr/>
          </p:nvSpPr>
          <p:spPr bwMode="auto">
            <a:xfrm>
              <a:off x="6610921" y="642128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3</a:t>
              </a:r>
              <a:endParaRPr lang="en-US" altLang="zh-TW" sz="1000"/>
            </a:p>
          </p:txBody>
        </p:sp>
        <p:sp>
          <p:nvSpPr>
            <p:cNvPr id="1096" name="Rectangle 542"/>
            <p:cNvSpPr>
              <a:spLocks noChangeArrowheads="1"/>
            </p:cNvSpPr>
            <p:nvPr/>
          </p:nvSpPr>
          <p:spPr bwMode="auto">
            <a:xfrm>
              <a:off x="5780658" y="6421288"/>
              <a:ext cx="6350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</a:rPr>
                <a:t>0</a:t>
              </a:r>
              <a:endParaRPr lang="en-US" altLang="zh-TW" sz="1000"/>
            </a:p>
          </p:txBody>
        </p:sp>
        <p:sp>
          <p:nvSpPr>
            <p:cNvPr id="1097" name="Text Box 543"/>
            <p:cNvSpPr txBox="1">
              <a:spLocks noChangeArrowheads="1"/>
            </p:cNvSpPr>
            <p:nvPr/>
          </p:nvSpPr>
          <p:spPr bwMode="auto">
            <a:xfrm>
              <a:off x="4869433" y="6433988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–3</a:t>
              </a:r>
            </a:p>
          </p:txBody>
        </p:sp>
        <p:sp>
          <p:nvSpPr>
            <p:cNvPr id="1098" name="Text Box 544"/>
            <p:cNvSpPr txBox="1">
              <a:spLocks noChangeArrowheads="1"/>
            </p:cNvSpPr>
            <p:nvPr/>
          </p:nvSpPr>
          <p:spPr bwMode="auto">
            <a:xfrm>
              <a:off x="5132958" y="6433988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–2</a:t>
              </a:r>
            </a:p>
          </p:txBody>
        </p:sp>
        <p:sp>
          <p:nvSpPr>
            <p:cNvPr id="1099" name="Text Box 545"/>
            <p:cNvSpPr txBox="1">
              <a:spLocks noChangeArrowheads="1"/>
            </p:cNvSpPr>
            <p:nvPr/>
          </p:nvSpPr>
          <p:spPr bwMode="auto">
            <a:xfrm>
              <a:off x="5431408" y="6433988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1100" name="Text Box 546"/>
            <p:cNvSpPr txBox="1">
              <a:spLocks noChangeArrowheads="1"/>
            </p:cNvSpPr>
            <p:nvPr/>
          </p:nvSpPr>
          <p:spPr bwMode="auto">
            <a:xfrm>
              <a:off x="4644008" y="5965676"/>
              <a:ext cx="25717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–0.5</a:t>
              </a:r>
            </a:p>
          </p:txBody>
        </p:sp>
        <p:sp>
          <p:nvSpPr>
            <p:cNvPr id="1101" name="Text Box 548"/>
            <p:cNvSpPr txBox="1">
              <a:spLocks noChangeArrowheads="1"/>
            </p:cNvSpPr>
            <p:nvPr/>
          </p:nvSpPr>
          <p:spPr bwMode="auto">
            <a:xfrm>
              <a:off x="6844159" y="5927576"/>
              <a:ext cx="25717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–0.5</a:t>
              </a:r>
            </a:p>
          </p:txBody>
        </p:sp>
        <p:sp>
          <p:nvSpPr>
            <p:cNvPr id="1102" name="Text Box 550"/>
            <p:cNvSpPr txBox="1">
              <a:spLocks noChangeArrowheads="1"/>
            </p:cNvSpPr>
            <p:nvPr/>
          </p:nvSpPr>
          <p:spPr bwMode="auto">
            <a:xfrm>
              <a:off x="6933059" y="6165701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  <p:sp>
          <p:nvSpPr>
            <p:cNvPr id="1103" name="Text Box 551"/>
            <p:cNvSpPr txBox="1">
              <a:spLocks noChangeArrowheads="1"/>
            </p:cNvSpPr>
            <p:nvPr/>
          </p:nvSpPr>
          <p:spPr bwMode="auto">
            <a:xfrm>
              <a:off x="4737671" y="6165701"/>
              <a:ext cx="161925" cy="17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10800" rIns="18000" bIns="10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/>
                <a:t>–1</a:t>
              </a:r>
            </a:p>
          </p:txBody>
        </p:sp>
      </p:grpSp>
      <p:sp>
        <p:nvSpPr>
          <p:cNvPr id="7" name="文字方塊 6"/>
          <p:cNvSpPr txBox="1"/>
          <p:nvPr/>
        </p:nvSpPr>
        <p:spPr>
          <a:xfrm>
            <a:off x="754481" y="4602614"/>
            <a:ext cx="7993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partial sum tends to overshoot the limiting values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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Gibbs’s Phenomenon: 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53819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Half-Range Expansions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Sometimes, we only care about the Fourier series defined on </a:t>
            </a:r>
            <a:r>
              <a:rPr lang="en-US" altLang="zh-TW">
                <a:latin typeface="Times New Roman" pitchFamily="18" charset="0"/>
              </a:rPr>
              <a:t>(0,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).</a:t>
            </a:r>
            <a:r>
              <a:rPr lang="en-US" altLang="zh-TW"/>
              <a:t> We can define the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 on</a:t>
            </a:r>
            <a:br>
              <a:rPr lang="en-US" altLang="zh-TW"/>
            </a:br>
            <a:r>
              <a:rPr lang="en-US" altLang="zh-TW">
                <a:latin typeface="Times New Roman" pitchFamily="18" charset="0"/>
              </a:rPr>
              <a:t>(–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>
                <a:latin typeface="Times New Roman" pitchFamily="18" charset="0"/>
              </a:rPr>
              <a:t>, 0)</a:t>
            </a:r>
            <a:r>
              <a:rPr lang="en-US" altLang="zh-TW"/>
              <a:t> so that the expansion has a simpler form.</a:t>
            </a: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Three possible choices of extension: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The third one has period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, others have period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.</a:t>
            </a:r>
          </a:p>
        </p:txBody>
      </p:sp>
      <p:grpSp>
        <p:nvGrpSpPr>
          <p:cNvPr id="21509" name="Group 80"/>
          <p:cNvGrpSpPr>
            <a:grpSpLocks/>
          </p:cNvGrpSpPr>
          <p:nvPr/>
        </p:nvGrpSpPr>
        <p:grpSpPr bwMode="auto">
          <a:xfrm>
            <a:off x="1255713" y="3356992"/>
            <a:ext cx="7277100" cy="1800225"/>
            <a:chOff x="431" y="1979"/>
            <a:chExt cx="5072" cy="1255"/>
          </a:xfrm>
        </p:grpSpPr>
        <p:sp>
          <p:nvSpPr>
            <p:cNvPr id="21511" name="Freeform 8"/>
            <p:cNvSpPr>
              <a:spLocks/>
            </p:cNvSpPr>
            <p:nvPr/>
          </p:nvSpPr>
          <p:spPr bwMode="auto">
            <a:xfrm>
              <a:off x="569" y="2272"/>
              <a:ext cx="586" cy="414"/>
            </a:xfrm>
            <a:custGeom>
              <a:avLst/>
              <a:gdLst>
                <a:gd name="T0" fmla="*/ 586 w 586"/>
                <a:gd name="T1" fmla="*/ 414 h 414"/>
                <a:gd name="T2" fmla="*/ 569 w 586"/>
                <a:gd name="T3" fmla="*/ 380 h 414"/>
                <a:gd name="T4" fmla="*/ 532 w 586"/>
                <a:gd name="T5" fmla="*/ 320 h 414"/>
                <a:gd name="T6" fmla="*/ 496 w 586"/>
                <a:gd name="T7" fmla="*/ 260 h 414"/>
                <a:gd name="T8" fmla="*/ 448 w 586"/>
                <a:gd name="T9" fmla="*/ 190 h 414"/>
                <a:gd name="T10" fmla="*/ 397 w 586"/>
                <a:gd name="T11" fmla="*/ 125 h 414"/>
                <a:gd name="T12" fmla="*/ 327 w 586"/>
                <a:gd name="T13" fmla="*/ 52 h 414"/>
                <a:gd name="T14" fmla="*/ 238 w 586"/>
                <a:gd name="T15" fmla="*/ 14 h 414"/>
                <a:gd name="T16" fmla="*/ 172 w 586"/>
                <a:gd name="T17" fmla="*/ 0 h 414"/>
                <a:gd name="T18" fmla="*/ 172 w 586"/>
                <a:gd name="T19" fmla="*/ 17 h 414"/>
                <a:gd name="T20" fmla="*/ 172 w 586"/>
                <a:gd name="T21" fmla="*/ 35 h 414"/>
                <a:gd name="T22" fmla="*/ 155 w 586"/>
                <a:gd name="T23" fmla="*/ 69 h 414"/>
                <a:gd name="T24" fmla="*/ 138 w 586"/>
                <a:gd name="T25" fmla="*/ 104 h 414"/>
                <a:gd name="T26" fmla="*/ 109 w 586"/>
                <a:gd name="T27" fmla="*/ 134 h 414"/>
                <a:gd name="T28" fmla="*/ 76 w 586"/>
                <a:gd name="T29" fmla="*/ 173 h 414"/>
                <a:gd name="T30" fmla="*/ 43 w 586"/>
                <a:gd name="T31" fmla="*/ 206 h 414"/>
                <a:gd name="T32" fmla="*/ 0 w 586"/>
                <a:gd name="T33" fmla="*/ 242 h 4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6" h="414">
                  <a:moveTo>
                    <a:pt x="586" y="414"/>
                  </a:moveTo>
                  <a:lnTo>
                    <a:pt x="569" y="380"/>
                  </a:lnTo>
                  <a:lnTo>
                    <a:pt x="532" y="320"/>
                  </a:lnTo>
                  <a:lnTo>
                    <a:pt x="496" y="260"/>
                  </a:lnTo>
                  <a:lnTo>
                    <a:pt x="448" y="190"/>
                  </a:lnTo>
                  <a:lnTo>
                    <a:pt x="397" y="125"/>
                  </a:lnTo>
                  <a:lnTo>
                    <a:pt x="327" y="52"/>
                  </a:lnTo>
                  <a:lnTo>
                    <a:pt x="238" y="14"/>
                  </a:lnTo>
                  <a:lnTo>
                    <a:pt x="172" y="0"/>
                  </a:lnTo>
                  <a:lnTo>
                    <a:pt x="172" y="17"/>
                  </a:lnTo>
                  <a:lnTo>
                    <a:pt x="172" y="35"/>
                  </a:lnTo>
                  <a:lnTo>
                    <a:pt x="155" y="69"/>
                  </a:lnTo>
                  <a:lnTo>
                    <a:pt x="138" y="104"/>
                  </a:lnTo>
                  <a:lnTo>
                    <a:pt x="109" y="134"/>
                  </a:lnTo>
                  <a:lnTo>
                    <a:pt x="76" y="173"/>
                  </a:lnTo>
                  <a:lnTo>
                    <a:pt x="43" y="206"/>
                  </a:lnTo>
                  <a:lnTo>
                    <a:pt x="0" y="24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2" name="Freeform 9"/>
            <p:cNvSpPr>
              <a:spLocks/>
            </p:cNvSpPr>
            <p:nvPr/>
          </p:nvSpPr>
          <p:spPr bwMode="auto">
            <a:xfrm>
              <a:off x="1155" y="2272"/>
              <a:ext cx="569" cy="414"/>
            </a:xfrm>
            <a:custGeom>
              <a:avLst/>
              <a:gdLst>
                <a:gd name="T0" fmla="*/ 569 w 569"/>
                <a:gd name="T1" fmla="*/ 224 h 414"/>
                <a:gd name="T2" fmla="*/ 569 w 569"/>
                <a:gd name="T3" fmla="*/ 224 h 414"/>
                <a:gd name="T4" fmla="*/ 552 w 569"/>
                <a:gd name="T5" fmla="*/ 224 h 414"/>
                <a:gd name="T6" fmla="*/ 507 w 569"/>
                <a:gd name="T7" fmla="*/ 209 h 414"/>
                <a:gd name="T8" fmla="*/ 465 w 569"/>
                <a:gd name="T9" fmla="*/ 170 h 414"/>
                <a:gd name="T10" fmla="*/ 432 w 569"/>
                <a:gd name="T11" fmla="*/ 119 h 414"/>
                <a:gd name="T12" fmla="*/ 414 w 569"/>
                <a:gd name="T13" fmla="*/ 69 h 414"/>
                <a:gd name="T14" fmla="*/ 397 w 569"/>
                <a:gd name="T15" fmla="*/ 0 h 414"/>
                <a:gd name="T16" fmla="*/ 397 w 569"/>
                <a:gd name="T17" fmla="*/ 0 h 414"/>
                <a:gd name="T18" fmla="*/ 362 w 569"/>
                <a:gd name="T19" fmla="*/ 0 h 414"/>
                <a:gd name="T20" fmla="*/ 321 w 569"/>
                <a:gd name="T21" fmla="*/ 14 h 414"/>
                <a:gd name="T22" fmla="*/ 276 w 569"/>
                <a:gd name="T23" fmla="*/ 35 h 414"/>
                <a:gd name="T24" fmla="*/ 207 w 569"/>
                <a:gd name="T25" fmla="*/ 86 h 414"/>
                <a:gd name="T26" fmla="*/ 138 w 569"/>
                <a:gd name="T27" fmla="*/ 155 h 414"/>
                <a:gd name="T28" fmla="*/ 69 w 569"/>
                <a:gd name="T29" fmla="*/ 259 h 414"/>
                <a:gd name="T30" fmla="*/ 0 w 569"/>
                <a:gd name="T31" fmla="*/ 414 h 4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69" h="414">
                  <a:moveTo>
                    <a:pt x="569" y="224"/>
                  </a:moveTo>
                  <a:lnTo>
                    <a:pt x="569" y="224"/>
                  </a:lnTo>
                  <a:lnTo>
                    <a:pt x="552" y="224"/>
                  </a:lnTo>
                  <a:lnTo>
                    <a:pt x="507" y="209"/>
                  </a:lnTo>
                  <a:lnTo>
                    <a:pt x="465" y="170"/>
                  </a:lnTo>
                  <a:lnTo>
                    <a:pt x="432" y="119"/>
                  </a:lnTo>
                  <a:lnTo>
                    <a:pt x="414" y="69"/>
                  </a:lnTo>
                  <a:lnTo>
                    <a:pt x="397" y="0"/>
                  </a:lnTo>
                  <a:lnTo>
                    <a:pt x="362" y="0"/>
                  </a:lnTo>
                  <a:lnTo>
                    <a:pt x="321" y="14"/>
                  </a:lnTo>
                  <a:lnTo>
                    <a:pt x="276" y="35"/>
                  </a:lnTo>
                  <a:lnTo>
                    <a:pt x="207" y="86"/>
                  </a:lnTo>
                  <a:lnTo>
                    <a:pt x="138" y="155"/>
                  </a:lnTo>
                  <a:lnTo>
                    <a:pt x="69" y="259"/>
                  </a:lnTo>
                  <a:lnTo>
                    <a:pt x="0" y="414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3" name="Rectangle 10"/>
            <p:cNvSpPr>
              <a:spLocks noChangeArrowheads="1"/>
            </p:cNvSpPr>
            <p:nvPr/>
          </p:nvSpPr>
          <p:spPr bwMode="auto">
            <a:xfrm>
              <a:off x="1035" y="1979"/>
              <a:ext cx="55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y</a:t>
              </a:r>
              <a:endParaRPr lang="en-US" altLang="zh-TW" sz="1400"/>
            </a:p>
          </p:txBody>
        </p:sp>
        <p:sp>
          <p:nvSpPr>
            <p:cNvPr id="21514" name="Rectangle 11"/>
            <p:cNvSpPr>
              <a:spLocks noChangeArrowheads="1"/>
            </p:cNvSpPr>
            <p:nvPr/>
          </p:nvSpPr>
          <p:spPr bwMode="auto">
            <a:xfrm>
              <a:off x="2000" y="2582"/>
              <a:ext cx="55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x</a:t>
              </a:r>
              <a:endParaRPr lang="en-US" altLang="zh-TW" sz="1400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>
              <a:off x="431" y="2686"/>
              <a:ext cx="151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6" name="Line 13"/>
            <p:cNvSpPr>
              <a:spLocks noChangeShapeType="1"/>
            </p:cNvSpPr>
            <p:nvPr/>
          </p:nvSpPr>
          <p:spPr bwMode="auto">
            <a:xfrm flipV="1">
              <a:off x="1155" y="2048"/>
              <a:ext cx="1" cy="1172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7" name="Line 14"/>
            <p:cNvSpPr>
              <a:spLocks noChangeShapeType="1"/>
            </p:cNvSpPr>
            <p:nvPr/>
          </p:nvSpPr>
          <p:spPr bwMode="auto">
            <a:xfrm flipV="1">
              <a:off x="569" y="2634"/>
              <a:ext cx="1" cy="10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8" name="Line 15"/>
            <p:cNvSpPr>
              <a:spLocks noChangeShapeType="1"/>
            </p:cNvSpPr>
            <p:nvPr/>
          </p:nvSpPr>
          <p:spPr bwMode="auto">
            <a:xfrm flipV="1">
              <a:off x="1741" y="2634"/>
              <a:ext cx="1" cy="10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9" name="Rectangle 17"/>
            <p:cNvSpPr>
              <a:spLocks noChangeArrowheads="1"/>
            </p:cNvSpPr>
            <p:nvPr/>
          </p:nvSpPr>
          <p:spPr bwMode="auto">
            <a:xfrm>
              <a:off x="535" y="2737"/>
              <a:ext cx="131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–L</a:t>
              </a:r>
              <a:endParaRPr lang="en-US" altLang="zh-TW" sz="1400"/>
            </a:p>
          </p:txBody>
        </p:sp>
        <p:sp>
          <p:nvSpPr>
            <p:cNvPr id="21520" name="Rectangle 18"/>
            <p:cNvSpPr>
              <a:spLocks noChangeArrowheads="1"/>
            </p:cNvSpPr>
            <p:nvPr/>
          </p:nvSpPr>
          <p:spPr bwMode="auto">
            <a:xfrm>
              <a:off x="1690" y="2737"/>
              <a:ext cx="69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L</a:t>
              </a:r>
              <a:endParaRPr lang="en-US" altLang="zh-TW" sz="1400"/>
            </a:p>
          </p:txBody>
        </p:sp>
        <p:sp>
          <p:nvSpPr>
            <p:cNvPr id="21521" name="Rectangle 22"/>
            <p:cNvSpPr>
              <a:spLocks noChangeArrowheads="1"/>
            </p:cNvSpPr>
            <p:nvPr/>
          </p:nvSpPr>
          <p:spPr bwMode="auto">
            <a:xfrm>
              <a:off x="2786" y="1979"/>
              <a:ext cx="55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y</a:t>
              </a:r>
              <a:endParaRPr lang="en-US" altLang="zh-TW" sz="1400"/>
            </a:p>
          </p:txBody>
        </p:sp>
        <p:sp>
          <p:nvSpPr>
            <p:cNvPr id="21522" name="Rectangle 23"/>
            <p:cNvSpPr>
              <a:spLocks noChangeArrowheads="1"/>
            </p:cNvSpPr>
            <p:nvPr/>
          </p:nvSpPr>
          <p:spPr bwMode="auto">
            <a:xfrm>
              <a:off x="3707" y="2599"/>
              <a:ext cx="56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x</a:t>
              </a:r>
              <a:endParaRPr lang="en-US" altLang="zh-TW" sz="1400"/>
            </a:p>
          </p:txBody>
        </p:sp>
        <p:sp>
          <p:nvSpPr>
            <p:cNvPr id="21523" name="Freeform 24"/>
            <p:cNvSpPr>
              <a:spLocks/>
            </p:cNvSpPr>
            <p:nvPr/>
          </p:nvSpPr>
          <p:spPr bwMode="auto">
            <a:xfrm>
              <a:off x="2317" y="2699"/>
              <a:ext cx="569" cy="385"/>
            </a:xfrm>
            <a:custGeom>
              <a:avLst/>
              <a:gdLst>
                <a:gd name="T0" fmla="*/ 569 w 569"/>
                <a:gd name="T1" fmla="*/ 0 h 385"/>
                <a:gd name="T2" fmla="*/ 552 w 569"/>
                <a:gd name="T3" fmla="*/ 17 h 385"/>
                <a:gd name="T4" fmla="*/ 519 w 569"/>
                <a:gd name="T5" fmla="*/ 84 h 385"/>
                <a:gd name="T6" fmla="*/ 484 w 569"/>
                <a:gd name="T7" fmla="*/ 139 h 385"/>
                <a:gd name="T8" fmla="*/ 439 w 569"/>
                <a:gd name="T9" fmla="*/ 211 h 385"/>
                <a:gd name="T10" fmla="*/ 382 w 569"/>
                <a:gd name="T11" fmla="*/ 274 h 385"/>
                <a:gd name="T12" fmla="*/ 316 w 569"/>
                <a:gd name="T13" fmla="*/ 328 h 385"/>
                <a:gd name="T14" fmla="*/ 234 w 569"/>
                <a:gd name="T15" fmla="*/ 368 h 385"/>
                <a:gd name="T16" fmla="*/ 167 w 569"/>
                <a:gd name="T17" fmla="*/ 385 h 385"/>
                <a:gd name="T18" fmla="*/ 167 w 569"/>
                <a:gd name="T19" fmla="*/ 385 h 385"/>
                <a:gd name="T20" fmla="*/ 160 w 569"/>
                <a:gd name="T21" fmla="*/ 355 h 385"/>
                <a:gd name="T22" fmla="*/ 142 w 569"/>
                <a:gd name="T23" fmla="*/ 322 h 385"/>
                <a:gd name="T24" fmla="*/ 121 w 569"/>
                <a:gd name="T25" fmla="*/ 283 h 385"/>
                <a:gd name="T26" fmla="*/ 100 w 569"/>
                <a:gd name="T27" fmla="*/ 251 h 385"/>
                <a:gd name="T28" fmla="*/ 67 w 569"/>
                <a:gd name="T29" fmla="*/ 214 h 385"/>
                <a:gd name="T30" fmla="*/ 33 w 569"/>
                <a:gd name="T31" fmla="*/ 184 h 385"/>
                <a:gd name="T32" fmla="*/ 0 w 569"/>
                <a:gd name="T33" fmla="*/ 151 h 3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69" h="385">
                  <a:moveTo>
                    <a:pt x="569" y="0"/>
                  </a:moveTo>
                  <a:lnTo>
                    <a:pt x="552" y="17"/>
                  </a:lnTo>
                  <a:lnTo>
                    <a:pt x="519" y="84"/>
                  </a:lnTo>
                  <a:lnTo>
                    <a:pt x="484" y="139"/>
                  </a:lnTo>
                  <a:lnTo>
                    <a:pt x="439" y="211"/>
                  </a:lnTo>
                  <a:lnTo>
                    <a:pt x="382" y="274"/>
                  </a:lnTo>
                  <a:lnTo>
                    <a:pt x="316" y="328"/>
                  </a:lnTo>
                  <a:lnTo>
                    <a:pt x="234" y="368"/>
                  </a:lnTo>
                  <a:lnTo>
                    <a:pt x="167" y="385"/>
                  </a:lnTo>
                  <a:lnTo>
                    <a:pt x="160" y="355"/>
                  </a:lnTo>
                  <a:lnTo>
                    <a:pt x="142" y="322"/>
                  </a:lnTo>
                  <a:lnTo>
                    <a:pt x="121" y="283"/>
                  </a:lnTo>
                  <a:lnTo>
                    <a:pt x="100" y="251"/>
                  </a:lnTo>
                  <a:lnTo>
                    <a:pt x="67" y="214"/>
                  </a:lnTo>
                  <a:lnTo>
                    <a:pt x="33" y="184"/>
                  </a:lnTo>
                  <a:lnTo>
                    <a:pt x="0" y="15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4" name="Freeform 25"/>
            <p:cNvSpPr>
              <a:spLocks/>
            </p:cNvSpPr>
            <p:nvPr/>
          </p:nvSpPr>
          <p:spPr bwMode="auto">
            <a:xfrm>
              <a:off x="2886" y="2297"/>
              <a:ext cx="552" cy="385"/>
            </a:xfrm>
            <a:custGeom>
              <a:avLst/>
              <a:gdLst>
                <a:gd name="T0" fmla="*/ 552 w 552"/>
                <a:gd name="T1" fmla="*/ 218 h 385"/>
                <a:gd name="T2" fmla="*/ 552 w 552"/>
                <a:gd name="T3" fmla="*/ 218 h 385"/>
                <a:gd name="T4" fmla="*/ 524 w 552"/>
                <a:gd name="T5" fmla="*/ 211 h 385"/>
                <a:gd name="T6" fmla="*/ 502 w 552"/>
                <a:gd name="T7" fmla="*/ 201 h 385"/>
                <a:gd name="T8" fmla="*/ 473 w 552"/>
                <a:gd name="T9" fmla="*/ 175 h 385"/>
                <a:gd name="T10" fmla="*/ 440 w 552"/>
                <a:gd name="T11" fmla="*/ 142 h 385"/>
                <a:gd name="T12" fmla="*/ 418 w 552"/>
                <a:gd name="T13" fmla="*/ 100 h 385"/>
                <a:gd name="T14" fmla="*/ 401 w 552"/>
                <a:gd name="T15" fmla="*/ 50 h 385"/>
                <a:gd name="T16" fmla="*/ 385 w 552"/>
                <a:gd name="T17" fmla="*/ 0 h 385"/>
                <a:gd name="T18" fmla="*/ 385 w 552"/>
                <a:gd name="T19" fmla="*/ 0 h 385"/>
                <a:gd name="T20" fmla="*/ 351 w 552"/>
                <a:gd name="T21" fmla="*/ 0 h 385"/>
                <a:gd name="T22" fmla="*/ 318 w 552"/>
                <a:gd name="T23" fmla="*/ 0 h 385"/>
                <a:gd name="T24" fmla="*/ 257 w 552"/>
                <a:gd name="T25" fmla="*/ 25 h 385"/>
                <a:gd name="T26" fmla="*/ 201 w 552"/>
                <a:gd name="T27" fmla="*/ 67 h 385"/>
                <a:gd name="T28" fmla="*/ 134 w 552"/>
                <a:gd name="T29" fmla="*/ 151 h 385"/>
                <a:gd name="T30" fmla="*/ 67 w 552"/>
                <a:gd name="T31" fmla="*/ 251 h 385"/>
                <a:gd name="T32" fmla="*/ 0 w 552"/>
                <a:gd name="T33" fmla="*/ 385 h 3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2" h="385">
                  <a:moveTo>
                    <a:pt x="552" y="218"/>
                  </a:moveTo>
                  <a:lnTo>
                    <a:pt x="552" y="218"/>
                  </a:lnTo>
                  <a:lnTo>
                    <a:pt x="524" y="211"/>
                  </a:lnTo>
                  <a:lnTo>
                    <a:pt x="502" y="201"/>
                  </a:lnTo>
                  <a:lnTo>
                    <a:pt x="473" y="175"/>
                  </a:lnTo>
                  <a:lnTo>
                    <a:pt x="440" y="142"/>
                  </a:lnTo>
                  <a:lnTo>
                    <a:pt x="418" y="100"/>
                  </a:lnTo>
                  <a:lnTo>
                    <a:pt x="401" y="50"/>
                  </a:lnTo>
                  <a:lnTo>
                    <a:pt x="385" y="0"/>
                  </a:lnTo>
                  <a:lnTo>
                    <a:pt x="351" y="0"/>
                  </a:lnTo>
                  <a:lnTo>
                    <a:pt x="318" y="0"/>
                  </a:lnTo>
                  <a:lnTo>
                    <a:pt x="257" y="25"/>
                  </a:lnTo>
                  <a:lnTo>
                    <a:pt x="201" y="67"/>
                  </a:lnTo>
                  <a:lnTo>
                    <a:pt x="134" y="151"/>
                  </a:lnTo>
                  <a:lnTo>
                    <a:pt x="67" y="251"/>
                  </a:lnTo>
                  <a:lnTo>
                    <a:pt x="0" y="385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5" name="Line 26"/>
            <p:cNvSpPr>
              <a:spLocks noChangeShapeType="1"/>
            </p:cNvSpPr>
            <p:nvPr/>
          </p:nvSpPr>
          <p:spPr bwMode="auto">
            <a:xfrm>
              <a:off x="2183" y="2682"/>
              <a:ext cx="147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6" name="Line 27"/>
            <p:cNvSpPr>
              <a:spLocks noChangeShapeType="1"/>
            </p:cNvSpPr>
            <p:nvPr/>
          </p:nvSpPr>
          <p:spPr bwMode="auto">
            <a:xfrm flipV="1">
              <a:off x="2886" y="2079"/>
              <a:ext cx="1" cy="1139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7" name="Line 28"/>
            <p:cNvSpPr>
              <a:spLocks noChangeShapeType="1"/>
            </p:cNvSpPr>
            <p:nvPr/>
          </p:nvSpPr>
          <p:spPr bwMode="auto">
            <a:xfrm flipV="1">
              <a:off x="2317" y="2632"/>
              <a:ext cx="1" cy="10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8" name="Line 29"/>
            <p:cNvSpPr>
              <a:spLocks noChangeShapeType="1"/>
            </p:cNvSpPr>
            <p:nvPr/>
          </p:nvSpPr>
          <p:spPr bwMode="auto">
            <a:xfrm flipV="1">
              <a:off x="3455" y="2632"/>
              <a:ext cx="1" cy="10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29" name="Rectangle 31"/>
            <p:cNvSpPr>
              <a:spLocks noChangeArrowheads="1"/>
            </p:cNvSpPr>
            <p:nvPr/>
          </p:nvSpPr>
          <p:spPr bwMode="auto">
            <a:xfrm>
              <a:off x="2283" y="2466"/>
              <a:ext cx="131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–L</a:t>
              </a:r>
              <a:endParaRPr lang="en-US" altLang="zh-TW" sz="1400"/>
            </a:p>
          </p:txBody>
        </p:sp>
        <p:sp>
          <p:nvSpPr>
            <p:cNvPr id="21530" name="Rectangle 32"/>
            <p:cNvSpPr>
              <a:spLocks noChangeArrowheads="1"/>
            </p:cNvSpPr>
            <p:nvPr/>
          </p:nvSpPr>
          <p:spPr bwMode="auto">
            <a:xfrm>
              <a:off x="3404" y="2734"/>
              <a:ext cx="69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L</a:t>
              </a:r>
              <a:endParaRPr lang="en-US" altLang="zh-TW" sz="1400"/>
            </a:p>
          </p:txBody>
        </p:sp>
        <p:sp>
          <p:nvSpPr>
            <p:cNvPr id="21531" name="Rectangle 59"/>
            <p:cNvSpPr>
              <a:spLocks noChangeArrowheads="1"/>
            </p:cNvSpPr>
            <p:nvPr/>
          </p:nvSpPr>
          <p:spPr bwMode="auto">
            <a:xfrm>
              <a:off x="5448" y="2597"/>
              <a:ext cx="55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x</a:t>
              </a:r>
              <a:endParaRPr lang="en-US" altLang="zh-TW" sz="1400"/>
            </a:p>
          </p:txBody>
        </p:sp>
        <p:sp>
          <p:nvSpPr>
            <p:cNvPr id="21532" name="Freeform 60"/>
            <p:cNvSpPr>
              <a:spLocks/>
            </p:cNvSpPr>
            <p:nvPr/>
          </p:nvSpPr>
          <p:spPr bwMode="auto">
            <a:xfrm>
              <a:off x="4017" y="2286"/>
              <a:ext cx="586" cy="397"/>
            </a:xfrm>
            <a:custGeom>
              <a:avLst/>
              <a:gdLst>
                <a:gd name="T0" fmla="*/ 0 w 586"/>
                <a:gd name="T1" fmla="*/ 397 h 397"/>
                <a:gd name="T2" fmla="*/ 17 w 586"/>
                <a:gd name="T3" fmla="*/ 380 h 397"/>
                <a:gd name="T4" fmla="*/ 52 w 586"/>
                <a:gd name="T5" fmla="*/ 311 h 397"/>
                <a:gd name="T6" fmla="*/ 86 w 586"/>
                <a:gd name="T7" fmla="*/ 259 h 397"/>
                <a:gd name="T8" fmla="*/ 138 w 586"/>
                <a:gd name="T9" fmla="*/ 173 h 397"/>
                <a:gd name="T10" fmla="*/ 192 w 586"/>
                <a:gd name="T11" fmla="*/ 105 h 397"/>
                <a:gd name="T12" fmla="*/ 259 w 586"/>
                <a:gd name="T13" fmla="*/ 52 h 397"/>
                <a:gd name="T14" fmla="*/ 327 w 586"/>
                <a:gd name="T15" fmla="*/ 17 h 397"/>
                <a:gd name="T16" fmla="*/ 414 w 586"/>
                <a:gd name="T17" fmla="*/ 0 h 397"/>
                <a:gd name="T18" fmla="*/ 414 w 586"/>
                <a:gd name="T19" fmla="*/ 0 h 397"/>
                <a:gd name="T20" fmla="*/ 420 w 586"/>
                <a:gd name="T21" fmla="*/ 18 h 397"/>
                <a:gd name="T22" fmla="*/ 431 w 586"/>
                <a:gd name="T23" fmla="*/ 52 h 397"/>
                <a:gd name="T24" fmla="*/ 448 w 586"/>
                <a:gd name="T25" fmla="*/ 104 h 397"/>
                <a:gd name="T26" fmla="*/ 465 w 586"/>
                <a:gd name="T27" fmla="*/ 138 h 397"/>
                <a:gd name="T28" fmla="*/ 498 w 586"/>
                <a:gd name="T29" fmla="*/ 183 h 397"/>
                <a:gd name="T30" fmla="*/ 531 w 586"/>
                <a:gd name="T31" fmla="*/ 219 h 397"/>
                <a:gd name="T32" fmla="*/ 586 w 586"/>
                <a:gd name="T33" fmla="*/ 242 h 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6" h="397">
                  <a:moveTo>
                    <a:pt x="0" y="397"/>
                  </a:moveTo>
                  <a:lnTo>
                    <a:pt x="17" y="380"/>
                  </a:lnTo>
                  <a:lnTo>
                    <a:pt x="52" y="311"/>
                  </a:lnTo>
                  <a:lnTo>
                    <a:pt x="86" y="259"/>
                  </a:lnTo>
                  <a:lnTo>
                    <a:pt x="138" y="173"/>
                  </a:lnTo>
                  <a:lnTo>
                    <a:pt x="192" y="105"/>
                  </a:lnTo>
                  <a:lnTo>
                    <a:pt x="259" y="52"/>
                  </a:lnTo>
                  <a:lnTo>
                    <a:pt x="327" y="17"/>
                  </a:lnTo>
                  <a:lnTo>
                    <a:pt x="414" y="0"/>
                  </a:lnTo>
                  <a:lnTo>
                    <a:pt x="420" y="18"/>
                  </a:lnTo>
                  <a:lnTo>
                    <a:pt x="431" y="52"/>
                  </a:lnTo>
                  <a:lnTo>
                    <a:pt x="448" y="104"/>
                  </a:lnTo>
                  <a:lnTo>
                    <a:pt x="465" y="138"/>
                  </a:lnTo>
                  <a:lnTo>
                    <a:pt x="498" y="183"/>
                  </a:lnTo>
                  <a:lnTo>
                    <a:pt x="531" y="219"/>
                  </a:lnTo>
                  <a:lnTo>
                    <a:pt x="586" y="24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3" name="Freeform 61"/>
            <p:cNvSpPr>
              <a:spLocks/>
            </p:cNvSpPr>
            <p:nvPr/>
          </p:nvSpPr>
          <p:spPr bwMode="auto">
            <a:xfrm>
              <a:off x="4603" y="2286"/>
              <a:ext cx="569" cy="397"/>
            </a:xfrm>
            <a:custGeom>
              <a:avLst/>
              <a:gdLst>
                <a:gd name="T0" fmla="*/ 569 w 569"/>
                <a:gd name="T1" fmla="*/ 224 h 397"/>
                <a:gd name="T2" fmla="*/ 569 w 569"/>
                <a:gd name="T3" fmla="*/ 224 h 397"/>
                <a:gd name="T4" fmla="*/ 545 w 569"/>
                <a:gd name="T5" fmla="*/ 219 h 397"/>
                <a:gd name="T6" fmla="*/ 517 w 569"/>
                <a:gd name="T7" fmla="*/ 207 h 397"/>
                <a:gd name="T8" fmla="*/ 491 w 569"/>
                <a:gd name="T9" fmla="*/ 189 h 397"/>
                <a:gd name="T10" fmla="*/ 461 w 569"/>
                <a:gd name="T11" fmla="*/ 153 h 397"/>
                <a:gd name="T12" fmla="*/ 431 w 569"/>
                <a:gd name="T13" fmla="*/ 104 h 397"/>
                <a:gd name="T14" fmla="*/ 414 w 569"/>
                <a:gd name="T15" fmla="*/ 52 h 397"/>
                <a:gd name="T16" fmla="*/ 397 w 569"/>
                <a:gd name="T17" fmla="*/ 0 h 397"/>
                <a:gd name="T18" fmla="*/ 397 w 569"/>
                <a:gd name="T19" fmla="*/ 0 h 397"/>
                <a:gd name="T20" fmla="*/ 362 w 569"/>
                <a:gd name="T21" fmla="*/ 0 h 397"/>
                <a:gd name="T22" fmla="*/ 328 w 569"/>
                <a:gd name="T23" fmla="*/ 0 h 397"/>
                <a:gd name="T24" fmla="*/ 263 w 569"/>
                <a:gd name="T25" fmla="*/ 27 h 397"/>
                <a:gd name="T26" fmla="*/ 207 w 569"/>
                <a:gd name="T27" fmla="*/ 69 h 397"/>
                <a:gd name="T28" fmla="*/ 170 w 569"/>
                <a:gd name="T29" fmla="*/ 105 h 397"/>
                <a:gd name="T30" fmla="*/ 122 w 569"/>
                <a:gd name="T31" fmla="*/ 174 h 397"/>
                <a:gd name="T32" fmla="*/ 69 w 569"/>
                <a:gd name="T33" fmla="*/ 259 h 397"/>
                <a:gd name="T34" fmla="*/ 0 w 569"/>
                <a:gd name="T35" fmla="*/ 397 h 3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69" h="397">
                  <a:moveTo>
                    <a:pt x="569" y="224"/>
                  </a:moveTo>
                  <a:lnTo>
                    <a:pt x="569" y="224"/>
                  </a:lnTo>
                  <a:lnTo>
                    <a:pt x="545" y="219"/>
                  </a:lnTo>
                  <a:lnTo>
                    <a:pt x="517" y="207"/>
                  </a:lnTo>
                  <a:lnTo>
                    <a:pt x="491" y="189"/>
                  </a:lnTo>
                  <a:lnTo>
                    <a:pt x="461" y="153"/>
                  </a:lnTo>
                  <a:lnTo>
                    <a:pt x="431" y="104"/>
                  </a:lnTo>
                  <a:lnTo>
                    <a:pt x="414" y="52"/>
                  </a:lnTo>
                  <a:lnTo>
                    <a:pt x="397" y="0"/>
                  </a:lnTo>
                  <a:lnTo>
                    <a:pt x="362" y="0"/>
                  </a:lnTo>
                  <a:lnTo>
                    <a:pt x="328" y="0"/>
                  </a:lnTo>
                  <a:lnTo>
                    <a:pt x="263" y="27"/>
                  </a:lnTo>
                  <a:lnTo>
                    <a:pt x="207" y="69"/>
                  </a:lnTo>
                  <a:lnTo>
                    <a:pt x="170" y="105"/>
                  </a:lnTo>
                  <a:lnTo>
                    <a:pt x="122" y="174"/>
                  </a:lnTo>
                  <a:lnTo>
                    <a:pt x="69" y="259"/>
                  </a:lnTo>
                  <a:lnTo>
                    <a:pt x="0" y="397"/>
                  </a:lnTo>
                </a:path>
              </a:pathLst>
            </a:custGeom>
            <a:noFill/>
            <a:ln w="26988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4" name="Line 62"/>
            <p:cNvSpPr>
              <a:spLocks noChangeShapeType="1"/>
            </p:cNvSpPr>
            <p:nvPr/>
          </p:nvSpPr>
          <p:spPr bwMode="auto">
            <a:xfrm>
              <a:off x="3879" y="2683"/>
              <a:ext cx="151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5" name="Line 63"/>
            <p:cNvSpPr>
              <a:spLocks noChangeShapeType="1"/>
            </p:cNvSpPr>
            <p:nvPr/>
          </p:nvSpPr>
          <p:spPr bwMode="auto">
            <a:xfrm flipV="1">
              <a:off x="4603" y="2062"/>
              <a:ext cx="1" cy="1172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6" name="Line 64"/>
            <p:cNvSpPr>
              <a:spLocks noChangeShapeType="1"/>
            </p:cNvSpPr>
            <p:nvPr/>
          </p:nvSpPr>
          <p:spPr bwMode="auto">
            <a:xfrm flipV="1">
              <a:off x="4017" y="2631"/>
              <a:ext cx="1" cy="10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7" name="Line 65"/>
            <p:cNvSpPr>
              <a:spLocks noChangeShapeType="1"/>
            </p:cNvSpPr>
            <p:nvPr/>
          </p:nvSpPr>
          <p:spPr bwMode="auto">
            <a:xfrm flipV="1">
              <a:off x="5189" y="2631"/>
              <a:ext cx="1" cy="103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38" name="Rectangle 66"/>
            <p:cNvSpPr>
              <a:spLocks noChangeArrowheads="1"/>
            </p:cNvSpPr>
            <p:nvPr/>
          </p:nvSpPr>
          <p:spPr bwMode="auto">
            <a:xfrm>
              <a:off x="3914" y="2734"/>
              <a:ext cx="41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</a:rPr>
                <a:t>-</a:t>
              </a:r>
              <a:endParaRPr lang="en-US" altLang="zh-TW" sz="1400"/>
            </a:p>
          </p:txBody>
        </p:sp>
        <p:sp>
          <p:nvSpPr>
            <p:cNvPr id="21539" name="Rectangle 67"/>
            <p:cNvSpPr>
              <a:spLocks noChangeArrowheads="1"/>
            </p:cNvSpPr>
            <p:nvPr/>
          </p:nvSpPr>
          <p:spPr bwMode="auto">
            <a:xfrm>
              <a:off x="3983" y="2734"/>
              <a:ext cx="68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L</a:t>
              </a:r>
              <a:endParaRPr lang="en-US" altLang="zh-TW" sz="1400"/>
            </a:p>
          </p:txBody>
        </p:sp>
        <p:sp>
          <p:nvSpPr>
            <p:cNvPr id="21540" name="Rectangle 68"/>
            <p:cNvSpPr>
              <a:spLocks noChangeArrowheads="1"/>
            </p:cNvSpPr>
            <p:nvPr/>
          </p:nvSpPr>
          <p:spPr bwMode="auto">
            <a:xfrm>
              <a:off x="5137" y="2734"/>
              <a:ext cx="69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L</a:t>
              </a:r>
              <a:endParaRPr lang="en-US" altLang="zh-TW" sz="1400"/>
            </a:p>
          </p:txBody>
        </p:sp>
        <p:sp>
          <p:nvSpPr>
            <p:cNvPr id="21541" name="Rectangle 69"/>
            <p:cNvSpPr>
              <a:spLocks noChangeArrowheads="1"/>
            </p:cNvSpPr>
            <p:nvPr/>
          </p:nvSpPr>
          <p:spPr bwMode="auto">
            <a:xfrm>
              <a:off x="4484" y="1993"/>
              <a:ext cx="5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y</a:t>
              </a:r>
              <a:endParaRPr lang="en-US" altLang="zh-TW" sz="1400"/>
            </a:p>
          </p:txBody>
        </p:sp>
      </p:grpSp>
      <p:sp>
        <p:nvSpPr>
          <p:cNvPr id="21510" name="Oval 81"/>
          <p:cNvSpPr>
            <a:spLocks noChangeArrowheads="1"/>
          </p:cNvSpPr>
          <p:nvPr/>
        </p:nvSpPr>
        <p:spPr bwMode="auto">
          <a:xfrm>
            <a:off x="7210425" y="4211067"/>
            <a:ext cx="53975" cy="53975"/>
          </a:xfrm>
          <a:prstGeom prst="ellipse">
            <a:avLst/>
          </a:prstGeom>
          <a:solidFill>
            <a:srgbClr val="00A893"/>
          </a:solidFill>
          <a:ln w="9525">
            <a:solidFill>
              <a:srgbClr val="00A89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12173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</a:t>
            </a:r>
            <a:r>
              <a:rPr lang="en-US" altLang="zh-TW" dirty="0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altLang="zh-TW" dirty="0">
                <a:latin typeface="Times New Roman" pitchFamily="18" charset="0"/>
              </a:rPr>
              <a:t> (0, 2)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412776"/>
            <a:ext cx="8003232" cy="482453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dirty="0"/>
              <a:t>We can expand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to the range </a:t>
            </a:r>
            <a:r>
              <a:rPr lang="en-US" altLang="zh-TW" dirty="0">
                <a:latin typeface="Times New Roman" pitchFamily="18" charset="0"/>
              </a:rPr>
              <a:t>(–2, 2)</a:t>
            </a:r>
            <a:r>
              <a:rPr lang="en-US" altLang="zh-TW" dirty="0"/>
              <a:t> and make it an even (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even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) or an odd (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odd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) function: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          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even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2(–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 = –2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–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/>
              <a:t>, for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0</a:t>
            </a:r>
            <a:r>
              <a:rPr lang="en-US" altLang="zh-TW" dirty="0"/>
              <a:t>,</a:t>
            </a:r>
            <a:br>
              <a:rPr lang="en-US" altLang="zh-TW" dirty="0"/>
            </a:br>
            <a:br>
              <a:rPr lang="en-US" altLang="zh-TW" sz="800" dirty="0"/>
            </a:br>
            <a:r>
              <a:rPr lang="en-US" altLang="zh-TW" dirty="0"/>
              <a:t>or</a:t>
            </a:r>
            <a:br>
              <a:rPr lang="en-US" altLang="zh-TW" dirty="0"/>
            </a:br>
            <a:r>
              <a:rPr lang="en-US" altLang="zh-TW" dirty="0"/>
              <a:t>        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odd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–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= –[2(–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 – (–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baseline="30000" dirty="0">
                <a:latin typeface="Times New Roman" pitchFamily="18" charset="0"/>
              </a:rPr>
              <a:t>2</a:t>
            </a:r>
            <a:r>
              <a:rPr lang="en-US" altLang="zh-TW" dirty="0">
                <a:latin typeface="Times New Roman" pitchFamily="18" charset="0"/>
              </a:rPr>
              <a:t>] = 2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+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baseline="30000" dirty="0">
                <a:latin typeface="Times New Roman" pitchFamily="18" charset="0"/>
              </a:rPr>
              <a:t>2 </a:t>
            </a:r>
            <a:r>
              <a:rPr lang="en-US" altLang="zh-TW" dirty="0"/>
              <a:t>, for 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&lt; 0</a:t>
            </a:r>
            <a:r>
              <a:rPr lang="en-US" altLang="zh-TW" dirty="0"/>
              <a:t>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Fourier expansion of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even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has only cosine terms while </a:t>
            </a:r>
            <a:r>
              <a:rPr lang="en-US" altLang="zh-TW" i="1" dirty="0" err="1">
                <a:latin typeface="Times New Roman" pitchFamily="18" charset="0"/>
              </a:rPr>
              <a:t>f</a:t>
            </a:r>
            <a:r>
              <a:rPr lang="en-US" altLang="zh-TW" baseline="-25000" dirty="0" err="1">
                <a:latin typeface="Times New Roman" pitchFamily="18" charset="0"/>
              </a:rPr>
              <a:t>odd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has only sine terms.</a:t>
            </a:r>
          </a:p>
        </p:txBody>
      </p:sp>
      <p:sp>
        <p:nvSpPr>
          <p:cNvPr id="24581" name="Rectangle 62"/>
          <p:cNvSpPr>
            <a:spLocks noChangeArrowheads="1"/>
          </p:cNvSpPr>
          <p:nvPr/>
        </p:nvSpPr>
        <p:spPr bwMode="auto">
          <a:xfrm>
            <a:off x="2339752" y="4900518"/>
            <a:ext cx="16110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dirty="0">
                <a:solidFill>
                  <a:srgbClr val="000000"/>
                </a:solidFill>
              </a:rPr>
              <a:t>(a) Even expansion of </a:t>
            </a:r>
            <a:r>
              <a:rPr lang="en-US" altLang="zh-TW" sz="1200" i="1" dirty="0">
                <a:solidFill>
                  <a:srgbClr val="000000"/>
                </a:solidFill>
              </a:rPr>
              <a:t>f</a:t>
            </a:r>
            <a:r>
              <a:rPr lang="en-US" altLang="zh-TW" sz="1200" dirty="0">
                <a:solidFill>
                  <a:srgbClr val="000000"/>
                </a:solidFill>
              </a:rPr>
              <a:t>(</a:t>
            </a:r>
            <a:r>
              <a:rPr lang="en-US" altLang="zh-TW" sz="1200" i="1" dirty="0">
                <a:solidFill>
                  <a:srgbClr val="000000"/>
                </a:solidFill>
              </a:rPr>
              <a:t>x</a:t>
            </a:r>
            <a:r>
              <a:rPr lang="en-US" altLang="zh-TW" sz="1200" dirty="0">
                <a:solidFill>
                  <a:srgbClr val="000000"/>
                </a:solidFill>
              </a:rPr>
              <a:t>)</a:t>
            </a:r>
            <a:endParaRPr lang="en-US" altLang="zh-TW" sz="2000" dirty="0"/>
          </a:p>
        </p:txBody>
      </p:sp>
      <p:sp>
        <p:nvSpPr>
          <p:cNvPr id="24582" name="Rectangle 64"/>
          <p:cNvSpPr>
            <a:spLocks noChangeArrowheads="1"/>
          </p:cNvSpPr>
          <p:nvPr/>
        </p:nvSpPr>
        <p:spPr bwMode="auto">
          <a:xfrm>
            <a:off x="2665366" y="3859069"/>
            <a:ext cx="4664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 err="1">
                <a:solidFill>
                  <a:srgbClr val="000000"/>
                </a:solidFill>
              </a:rPr>
              <a:t>f</a:t>
            </a:r>
            <a:r>
              <a:rPr lang="en-US" altLang="zh-TW" sz="1400" i="1" baseline="-25000" dirty="0" err="1">
                <a:solidFill>
                  <a:srgbClr val="000000"/>
                </a:solidFill>
              </a:rPr>
              <a:t>even</a:t>
            </a:r>
            <a:r>
              <a:rPr lang="en-US" altLang="zh-TW" sz="1400" dirty="0">
                <a:solidFill>
                  <a:srgbClr val="000000"/>
                </a:solidFill>
              </a:rPr>
              <a:t>(</a:t>
            </a:r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r>
              <a:rPr lang="en-US" altLang="zh-TW" sz="1400" dirty="0">
                <a:solidFill>
                  <a:srgbClr val="000000"/>
                </a:solidFill>
              </a:rPr>
              <a:t>)</a:t>
            </a:r>
            <a:endParaRPr lang="en-US" altLang="zh-TW" sz="2400" dirty="0"/>
          </a:p>
        </p:txBody>
      </p:sp>
      <p:sp>
        <p:nvSpPr>
          <p:cNvPr id="24583" name="Rectangle 65"/>
          <p:cNvSpPr>
            <a:spLocks noChangeArrowheads="1"/>
          </p:cNvSpPr>
          <p:nvPr/>
        </p:nvSpPr>
        <p:spPr bwMode="auto">
          <a:xfrm>
            <a:off x="4671712" y="4427394"/>
            <a:ext cx="80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endParaRPr lang="en-US" altLang="zh-TW" sz="2400" dirty="0"/>
          </a:p>
        </p:txBody>
      </p:sp>
      <p:sp>
        <p:nvSpPr>
          <p:cNvPr id="24584" name="Rectangle 66"/>
          <p:cNvSpPr>
            <a:spLocks noChangeArrowheads="1"/>
          </p:cNvSpPr>
          <p:nvPr/>
        </p:nvSpPr>
        <p:spPr bwMode="auto">
          <a:xfrm>
            <a:off x="1985662" y="4551219"/>
            <a:ext cx="1538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–4</a:t>
            </a:r>
            <a:endParaRPr lang="en-US" altLang="zh-TW" sz="2000"/>
          </a:p>
        </p:txBody>
      </p:sp>
      <p:sp>
        <p:nvSpPr>
          <p:cNvPr id="24585" name="Rectangle 67"/>
          <p:cNvSpPr>
            <a:spLocks noChangeArrowheads="1"/>
          </p:cNvSpPr>
          <p:nvPr/>
        </p:nvSpPr>
        <p:spPr bwMode="auto">
          <a:xfrm>
            <a:off x="2558750" y="4551219"/>
            <a:ext cx="1538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–2</a:t>
            </a:r>
            <a:endParaRPr lang="en-US" altLang="zh-TW" sz="2000"/>
          </a:p>
        </p:txBody>
      </p:sp>
      <p:sp>
        <p:nvSpPr>
          <p:cNvPr id="24586" name="Rectangle 68"/>
          <p:cNvSpPr>
            <a:spLocks noChangeArrowheads="1"/>
          </p:cNvSpPr>
          <p:nvPr/>
        </p:nvSpPr>
        <p:spPr bwMode="auto">
          <a:xfrm>
            <a:off x="3712862" y="4551219"/>
            <a:ext cx="769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 sz="2000"/>
          </a:p>
        </p:txBody>
      </p:sp>
      <p:sp>
        <p:nvSpPr>
          <p:cNvPr id="24587" name="Rectangle 69"/>
          <p:cNvSpPr>
            <a:spLocks noChangeArrowheads="1"/>
          </p:cNvSpPr>
          <p:nvPr/>
        </p:nvSpPr>
        <p:spPr bwMode="auto">
          <a:xfrm>
            <a:off x="4270075" y="4551219"/>
            <a:ext cx="769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dirty="0">
                <a:solidFill>
                  <a:srgbClr val="000000"/>
                </a:solidFill>
              </a:rPr>
              <a:t>4</a:t>
            </a:r>
            <a:endParaRPr lang="en-US" altLang="zh-TW" sz="2000" dirty="0"/>
          </a:p>
        </p:txBody>
      </p:sp>
      <p:sp>
        <p:nvSpPr>
          <p:cNvPr id="24588" name="Line 70"/>
          <p:cNvSpPr>
            <a:spLocks noChangeShapeType="1"/>
          </p:cNvSpPr>
          <p:nvPr/>
        </p:nvSpPr>
        <p:spPr bwMode="auto">
          <a:xfrm>
            <a:off x="1658938" y="4509944"/>
            <a:ext cx="2979737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89" name="Line 71"/>
          <p:cNvSpPr>
            <a:spLocks noChangeShapeType="1"/>
          </p:cNvSpPr>
          <p:nvPr/>
        </p:nvSpPr>
        <p:spPr bwMode="auto">
          <a:xfrm flipV="1">
            <a:off x="3182938" y="3951144"/>
            <a:ext cx="1587" cy="763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0" name="Freeform 72"/>
          <p:cNvSpPr>
            <a:spLocks/>
          </p:cNvSpPr>
          <p:nvPr/>
        </p:nvSpPr>
        <p:spPr bwMode="auto">
          <a:xfrm flipV="1">
            <a:off x="3186413" y="4168631"/>
            <a:ext cx="271463" cy="341313"/>
          </a:xfrm>
          <a:custGeom>
            <a:avLst/>
            <a:gdLst>
              <a:gd name="T0" fmla="*/ 0 w 214"/>
              <a:gd name="T1" fmla="*/ 0 h 268"/>
              <a:gd name="T2" fmla="*/ 13954 w 214"/>
              <a:gd name="T3" fmla="*/ 40754 h 268"/>
              <a:gd name="T4" fmla="*/ 34250 w 214"/>
              <a:gd name="T5" fmla="*/ 84055 h 268"/>
              <a:gd name="T6" fmla="*/ 67231 w 214"/>
              <a:gd name="T7" fmla="*/ 150280 h 268"/>
              <a:gd name="T8" fmla="*/ 95139 w 214"/>
              <a:gd name="T9" fmla="*/ 191033 h 268"/>
              <a:gd name="T10" fmla="*/ 135732 w 214"/>
              <a:gd name="T11" fmla="*/ 245796 h 268"/>
              <a:gd name="T12" fmla="*/ 176324 w 214"/>
              <a:gd name="T13" fmla="*/ 286550 h 268"/>
              <a:gd name="T14" fmla="*/ 230870 w 214"/>
              <a:gd name="T15" fmla="*/ 327304 h 268"/>
              <a:gd name="T16" fmla="*/ 271463 w 214"/>
              <a:gd name="T17" fmla="*/ 341313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7" y="66"/>
                </a:lnTo>
                <a:lnTo>
                  <a:pt x="53" y="118"/>
                </a:lnTo>
                <a:lnTo>
                  <a:pt x="75" y="150"/>
                </a:lnTo>
                <a:lnTo>
                  <a:pt x="107" y="193"/>
                </a:lnTo>
                <a:lnTo>
                  <a:pt x="139" y="225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 cap="flat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1" name="Freeform 73"/>
          <p:cNvSpPr>
            <a:spLocks/>
          </p:cNvSpPr>
          <p:nvPr/>
        </p:nvSpPr>
        <p:spPr bwMode="auto">
          <a:xfrm flipV="1">
            <a:off x="3457876" y="4168631"/>
            <a:ext cx="285750" cy="341313"/>
          </a:xfrm>
          <a:custGeom>
            <a:avLst/>
            <a:gdLst>
              <a:gd name="T0" fmla="*/ 0 w 225"/>
              <a:gd name="T1" fmla="*/ 341313 h 268"/>
              <a:gd name="T2" fmla="*/ 26670 w 225"/>
              <a:gd name="T3" fmla="*/ 341313 h 268"/>
              <a:gd name="T4" fmla="*/ 57150 w 225"/>
              <a:gd name="T5" fmla="*/ 331125 h 268"/>
              <a:gd name="T6" fmla="*/ 100330 w 225"/>
              <a:gd name="T7" fmla="*/ 313295 h 268"/>
              <a:gd name="T8" fmla="*/ 130810 w 225"/>
              <a:gd name="T9" fmla="*/ 290371 h 268"/>
              <a:gd name="T10" fmla="*/ 168910 w 225"/>
              <a:gd name="T11" fmla="*/ 247070 h 268"/>
              <a:gd name="T12" fmla="*/ 204470 w 225"/>
              <a:gd name="T13" fmla="*/ 191033 h 268"/>
              <a:gd name="T14" fmla="*/ 245110 w 225"/>
              <a:gd name="T15" fmla="*/ 109526 h 268"/>
              <a:gd name="T16" fmla="*/ 285750 w 225"/>
              <a:gd name="T17" fmla="*/ 0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1" y="268"/>
                </a:lnTo>
                <a:lnTo>
                  <a:pt x="45" y="260"/>
                </a:lnTo>
                <a:lnTo>
                  <a:pt x="79" y="246"/>
                </a:lnTo>
                <a:lnTo>
                  <a:pt x="103" y="228"/>
                </a:lnTo>
                <a:lnTo>
                  <a:pt x="133" y="194"/>
                </a:lnTo>
                <a:lnTo>
                  <a:pt x="161" y="150"/>
                </a:lnTo>
                <a:lnTo>
                  <a:pt x="193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2" name="Freeform 74"/>
          <p:cNvSpPr>
            <a:spLocks/>
          </p:cNvSpPr>
          <p:nvPr/>
        </p:nvSpPr>
        <p:spPr bwMode="auto">
          <a:xfrm flipV="1">
            <a:off x="3743626" y="4168631"/>
            <a:ext cx="271462" cy="341313"/>
          </a:xfrm>
          <a:custGeom>
            <a:avLst/>
            <a:gdLst>
              <a:gd name="T0" fmla="*/ 0 w 214"/>
              <a:gd name="T1" fmla="*/ 0 h 268"/>
              <a:gd name="T2" fmla="*/ 13954 w 214"/>
              <a:gd name="T3" fmla="*/ 40754 h 268"/>
              <a:gd name="T4" fmla="*/ 32981 w 214"/>
              <a:gd name="T5" fmla="*/ 89149 h 268"/>
              <a:gd name="T6" fmla="*/ 68500 w 214"/>
              <a:gd name="T7" fmla="*/ 160468 h 268"/>
              <a:gd name="T8" fmla="*/ 96407 w 214"/>
              <a:gd name="T9" fmla="*/ 203769 h 268"/>
              <a:gd name="T10" fmla="*/ 134462 w 214"/>
              <a:gd name="T11" fmla="*/ 252164 h 268"/>
              <a:gd name="T12" fmla="*/ 180129 w 214"/>
              <a:gd name="T13" fmla="*/ 298012 h 268"/>
              <a:gd name="T14" fmla="*/ 230870 w 214"/>
              <a:gd name="T15" fmla="*/ 327304 h 268"/>
              <a:gd name="T16" fmla="*/ 271462 w 214"/>
              <a:gd name="T17" fmla="*/ 341313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6" y="70"/>
                </a:lnTo>
                <a:lnTo>
                  <a:pt x="54" y="126"/>
                </a:lnTo>
                <a:lnTo>
                  <a:pt x="76" y="160"/>
                </a:lnTo>
                <a:lnTo>
                  <a:pt x="106" y="198"/>
                </a:lnTo>
                <a:lnTo>
                  <a:pt x="142" y="234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3" name="Freeform 75"/>
          <p:cNvSpPr>
            <a:spLocks/>
          </p:cNvSpPr>
          <p:nvPr/>
        </p:nvSpPr>
        <p:spPr bwMode="auto">
          <a:xfrm flipV="1">
            <a:off x="4029376" y="4168631"/>
            <a:ext cx="285750" cy="341313"/>
          </a:xfrm>
          <a:custGeom>
            <a:avLst/>
            <a:gdLst>
              <a:gd name="T0" fmla="*/ 0 w 21"/>
              <a:gd name="T1" fmla="*/ 341313 h 25"/>
              <a:gd name="T2" fmla="*/ 13607 w 21"/>
              <a:gd name="T3" fmla="*/ 341313 h 25"/>
              <a:gd name="T4" fmla="*/ 40821 w 21"/>
              <a:gd name="T5" fmla="*/ 327660 h 25"/>
              <a:gd name="T6" fmla="*/ 68036 w 21"/>
              <a:gd name="T7" fmla="*/ 314008 h 25"/>
              <a:gd name="T8" fmla="*/ 108857 w 21"/>
              <a:gd name="T9" fmla="*/ 286703 h 25"/>
              <a:gd name="T10" fmla="*/ 149679 w 21"/>
              <a:gd name="T11" fmla="*/ 245745 h 25"/>
              <a:gd name="T12" fmla="*/ 190500 w 21"/>
              <a:gd name="T13" fmla="*/ 191135 h 25"/>
              <a:gd name="T14" fmla="*/ 244929 w 21"/>
              <a:gd name="T15" fmla="*/ 109220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4" name="Freeform 76"/>
          <p:cNvSpPr>
            <a:spLocks/>
          </p:cNvSpPr>
          <p:nvPr/>
        </p:nvSpPr>
        <p:spPr bwMode="auto">
          <a:xfrm flipV="1">
            <a:off x="2913363" y="4168631"/>
            <a:ext cx="285750" cy="341313"/>
          </a:xfrm>
          <a:custGeom>
            <a:avLst/>
            <a:gdLst>
              <a:gd name="T0" fmla="*/ 0 w 225"/>
              <a:gd name="T1" fmla="*/ 341313 h 268"/>
              <a:gd name="T2" fmla="*/ 31750 w 225"/>
              <a:gd name="T3" fmla="*/ 331125 h 268"/>
              <a:gd name="T4" fmla="*/ 68580 w 225"/>
              <a:gd name="T5" fmla="*/ 314568 h 268"/>
              <a:gd name="T6" fmla="*/ 109220 w 225"/>
              <a:gd name="T7" fmla="*/ 286550 h 268"/>
              <a:gd name="T8" fmla="*/ 149860 w 225"/>
              <a:gd name="T9" fmla="*/ 245796 h 268"/>
              <a:gd name="T10" fmla="*/ 190500 w 225"/>
              <a:gd name="T11" fmla="*/ 191033 h 268"/>
              <a:gd name="T12" fmla="*/ 231140 w 225"/>
              <a:gd name="T13" fmla="*/ 109526 h 268"/>
              <a:gd name="T14" fmla="*/ 285750 w 225"/>
              <a:gd name="T15" fmla="*/ 0 h 2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5" y="260"/>
                </a:lnTo>
                <a:lnTo>
                  <a:pt x="54" y="247"/>
                </a:lnTo>
                <a:lnTo>
                  <a:pt x="86" y="225"/>
                </a:lnTo>
                <a:lnTo>
                  <a:pt x="118" y="193"/>
                </a:lnTo>
                <a:lnTo>
                  <a:pt x="150" y="150"/>
                </a:lnTo>
                <a:lnTo>
                  <a:pt x="182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5" name="Freeform 77"/>
          <p:cNvSpPr>
            <a:spLocks/>
          </p:cNvSpPr>
          <p:nvPr/>
        </p:nvSpPr>
        <p:spPr bwMode="auto">
          <a:xfrm flipV="1">
            <a:off x="2627613" y="4168631"/>
            <a:ext cx="271463" cy="341313"/>
          </a:xfrm>
          <a:custGeom>
            <a:avLst/>
            <a:gdLst>
              <a:gd name="T0" fmla="*/ 0 w 20"/>
              <a:gd name="T1" fmla="*/ 0 h 25"/>
              <a:gd name="T2" fmla="*/ 0 w 20"/>
              <a:gd name="T3" fmla="*/ 40958 h 25"/>
              <a:gd name="T4" fmla="*/ 27146 w 20"/>
              <a:gd name="T5" fmla="*/ 81915 h 25"/>
              <a:gd name="T6" fmla="*/ 54293 w 20"/>
              <a:gd name="T7" fmla="*/ 136525 h 25"/>
              <a:gd name="T8" fmla="*/ 81439 w 20"/>
              <a:gd name="T9" fmla="*/ 191135 h 25"/>
              <a:gd name="T10" fmla="*/ 122158 w 20"/>
              <a:gd name="T11" fmla="*/ 245745 h 25"/>
              <a:gd name="T12" fmla="*/ 162878 w 20"/>
              <a:gd name="T13" fmla="*/ 286703 h 25"/>
              <a:gd name="T14" fmla="*/ 217170 w 20"/>
              <a:gd name="T15" fmla="*/ 327660 h 25"/>
              <a:gd name="T16" fmla="*/ 271463 w 20"/>
              <a:gd name="T17" fmla="*/ 341313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0" y="3"/>
                </a:lnTo>
                <a:lnTo>
                  <a:pt x="2" y="6"/>
                </a:lnTo>
                <a:lnTo>
                  <a:pt x="4" y="10"/>
                </a:lnTo>
                <a:lnTo>
                  <a:pt x="6" y="14"/>
                </a:lnTo>
                <a:lnTo>
                  <a:pt x="9" y="18"/>
                </a:lnTo>
                <a:lnTo>
                  <a:pt x="12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6" name="Freeform 78"/>
          <p:cNvSpPr>
            <a:spLocks/>
          </p:cNvSpPr>
          <p:nvPr/>
        </p:nvSpPr>
        <p:spPr bwMode="auto">
          <a:xfrm flipV="1">
            <a:off x="2341863" y="4168631"/>
            <a:ext cx="285750" cy="341313"/>
          </a:xfrm>
          <a:custGeom>
            <a:avLst/>
            <a:gdLst>
              <a:gd name="T0" fmla="*/ 0 w 21"/>
              <a:gd name="T1" fmla="*/ 341313 h 25"/>
              <a:gd name="T2" fmla="*/ 13607 w 21"/>
              <a:gd name="T3" fmla="*/ 341313 h 25"/>
              <a:gd name="T4" fmla="*/ 40821 w 21"/>
              <a:gd name="T5" fmla="*/ 327660 h 25"/>
              <a:gd name="T6" fmla="*/ 68036 w 21"/>
              <a:gd name="T7" fmla="*/ 314008 h 25"/>
              <a:gd name="T8" fmla="*/ 108857 w 21"/>
              <a:gd name="T9" fmla="*/ 286703 h 25"/>
              <a:gd name="T10" fmla="*/ 149679 w 21"/>
              <a:gd name="T11" fmla="*/ 245745 h 25"/>
              <a:gd name="T12" fmla="*/ 190500 w 21"/>
              <a:gd name="T13" fmla="*/ 191135 h 25"/>
              <a:gd name="T14" fmla="*/ 244929 w 21"/>
              <a:gd name="T15" fmla="*/ 109220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7" name="Freeform 79"/>
          <p:cNvSpPr>
            <a:spLocks/>
          </p:cNvSpPr>
          <p:nvPr/>
        </p:nvSpPr>
        <p:spPr bwMode="auto">
          <a:xfrm flipV="1">
            <a:off x="2056113" y="4168631"/>
            <a:ext cx="271463" cy="341313"/>
          </a:xfrm>
          <a:custGeom>
            <a:avLst/>
            <a:gdLst>
              <a:gd name="T0" fmla="*/ 0 w 20"/>
              <a:gd name="T1" fmla="*/ 0 h 25"/>
              <a:gd name="T2" fmla="*/ 13573 w 20"/>
              <a:gd name="T3" fmla="*/ 40958 h 25"/>
              <a:gd name="T4" fmla="*/ 27146 w 20"/>
              <a:gd name="T5" fmla="*/ 81915 h 25"/>
              <a:gd name="T6" fmla="*/ 54293 w 20"/>
              <a:gd name="T7" fmla="*/ 136525 h 25"/>
              <a:gd name="T8" fmla="*/ 95012 w 20"/>
              <a:gd name="T9" fmla="*/ 191135 h 25"/>
              <a:gd name="T10" fmla="*/ 135732 w 20"/>
              <a:gd name="T11" fmla="*/ 245745 h 25"/>
              <a:gd name="T12" fmla="*/ 176451 w 20"/>
              <a:gd name="T13" fmla="*/ 286703 h 25"/>
              <a:gd name="T14" fmla="*/ 217170 w 20"/>
              <a:gd name="T15" fmla="*/ 327660 h 25"/>
              <a:gd name="T16" fmla="*/ 271463 w 20"/>
              <a:gd name="T17" fmla="*/ 341313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1" y="3"/>
                </a:lnTo>
                <a:lnTo>
                  <a:pt x="2" y="6"/>
                </a:lnTo>
                <a:lnTo>
                  <a:pt x="4" y="10"/>
                </a:lnTo>
                <a:lnTo>
                  <a:pt x="7" y="14"/>
                </a:lnTo>
                <a:lnTo>
                  <a:pt x="10" y="18"/>
                </a:lnTo>
                <a:lnTo>
                  <a:pt x="13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8" name="Freeform 80"/>
          <p:cNvSpPr>
            <a:spLocks/>
          </p:cNvSpPr>
          <p:nvPr/>
        </p:nvSpPr>
        <p:spPr bwMode="auto">
          <a:xfrm flipV="1">
            <a:off x="1791001" y="4168631"/>
            <a:ext cx="285750" cy="341313"/>
          </a:xfrm>
          <a:custGeom>
            <a:avLst/>
            <a:gdLst>
              <a:gd name="T0" fmla="*/ 0 w 21"/>
              <a:gd name="T1" fmla="*/ 341313 h 25"/>
              <a:gd name="T2" fmla="*/ 13607 w 21"/>
              <a:gd name="T3" fmla="*/ 341313 h 25"/>
              <a:gd name="T4" fmla="*/ 27214 w 21"/>
              <a:gd name="T5" fmla="*/ 327660 h 25"/>
              <a:gd name="T6" fmla="*/ 68036 w 21"/>
              <a:gd name="T7" fmla="*/ 314008 h 25"/>
              <a:gd name="T8" fmla="*/ 108857 w 21"/>
              <a:gd name="T9" fmla="*/ 286703 h 25"/>
              <a:gd name="T10" fmla="*/ 149679 w 21"/>
              <a:gd name="T11" fmla="*/ 245745 h 25"/>
              <a:gd name="T12" fmla="*/ 190500 w 21"/>
              <a:gd name="T13" fmla="*/ 191135 h 25"/>
              <a:gd name="T14" fmla="*/ 231321 w 21"/>
              <a:gd name="T15" fmla="*/ 109220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2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7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599" name="Freeform 81"/>
          <p:cNvSpPr>
            <a:spLocks/>
          </p:cNvSpPr>
          <p:nvPr/>
        </p:nvSpPr>
        <p:spPr bwMode="auto">
          <a:xfrm flipV="1">
            <a:off x="4315126" y="4168631"/>
            <a:ext cx="273050" cy="341313"/>
          </a:xfrm>
          <a:custGeom>
            <a:avLst/>
            <a:gdLst>
              <a:gd name="T0" fmla="*/ 0 w 214"/>
              <a:gd name="T1" fmla="*/ 0 h 268"/>
              <a:gd name="T2" fmla="*/ 0 w 214"/>
              <a:gd name="T3" fmla="*/ 40754 h 268"/>
              <a:gd name="T4" fmla="*/ 17863 w 214"/>
              <a:gd name="T5" fmla="*/ 81508 h 268"/>
              <a:gd name="T6" fmla="*/ 51037 w 214"/>
              <a:gd name="T7" fmla="*/ 142638 h 268"/>
              <a:gd name="T8" fmla="*/ 81660 w 214"/>
              <a:gd name="T9" fmla="*/ 191033 h 268"/>
              <a:gd name="T10" fmla="*/ 122490 w 214"/>
              <a:gd name="T11" fmla="*/ 245796 h 268"/>
              <a:gd name="T12" fmla="*/ 163320 w 214"/>
              <a:gd name="T13" fmla="*/ 286550 h 268"/>
              <a:gd name="T14" fmla="*/ 218185 w 214"/>
              <a:gd name="T15" fmla="*/ 327304 h 268"/>
              <a:gd name="T16" fmla="*/ 273050 w 214"/>
              <a:gd name="T17" fmla="*/ 341313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0" y="32"/>
                </a:lnTo>
                <a:lnTo>
                  <a:pt x="14" y="64"/>
                </a:lnTo>
                <a:lnTo>
                  <a:pt x="40" y="112"/>
                </a:lnTo>
                <a:lnTo>
                  <a:pt x="64" y="150"/>
                </a:lnTo>
                <a:lnTo>
                  <a:pt x="96" y="193"/>
                </a:lnTo>
                <a:lnTo>
                  <a:pt x="128" y="225"/>
                </a:lnTo>
                <a:lnTo>
                  <a:pt x="171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1" name="Line 83"/>
          <p:cNvSpPr>
            <a:spLocks noChangeShapeType="1"/>
          </p:cNvSpPr>
          <p:nvPr/>
        </p:nvSpPr>
        <p:spPr bwMode="auto">
          <a:xfrm flipV="1">
            <a:off x="4025900" y="4468669"/>
            <a:ext cx="1588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2" name="Line 84"/>
          <p:cNvSpPr>
            <a:spLocks noChangeShapeType="1"/>
          </p:cNvSpPr>
          <p:nvPr/>
        </p:nvSpPr>
        <p:spPr bwMode="auto">
          <a:xfrm flipV="1">
            <a:off x="3754438" y="4468669"/>
            <a:ext cx="1587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3" name="Line 85"/>
          <p:cNvSpPr>
            <a:spLocks noChangeShapeType="1"/>
          </p:cNvSpPr>
          <p:nvPr/>
        </p:nvSpPr>
        <p:spPr bwMode="auto">
          <a:xfrm flipV="1">
            <a:off x="3468688" y="4468669"/>
            <a:ext cx="1587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4" name="Line 86"/>
          <p:cNvSpPr>
            <a:spLocks noChangeShapeType="1"/>
          </p:cNvSpPr>
          <p:nvPr/>
        </p:nvSpPr>
        <p:spPr bwMode="auto">
          <a:xfrm flipV="1">
            <a:off x="2909888" y="4468669"/>
            <a:ext cx="1587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5" name="Line 87"/>
          <p:cNvSpPr>
            <a:spLocks noChangeShapeType="1"/>
          </p:cNvSpPr>
          <p:nvPr/>
        </p:nvSpPr>
        <p:spPr bwMode="auto">
          <a:xfrm flipV="1">
            <a:off x="2624138" y="4468669"/>
            <a:ext cx="1587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6" name="Line 88"/>
          <p:cNvSpPr>
            <a:spLocks noChangeShapeType="1"/>
          </p:cNvSpPr>
          <p:nvPr/>
        </p:nvSpPr>
        <p:spPr bwMode="auto">
          <a:xfrm flipV="1">
            <a:off x="2338388" y="4468669"/>
            <a:ext cx="1587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7" name="Line 89"/>
          <p:cNvSpPr>
            <a:spLocks noChangeShapeType="1"/>
          </p:cNvSpPr>
          <p:nvPr/>
        </p:nvSpPr>
        <p:spPr bwMode="auto">
          <a:xfrm flipV="1">
            <a:off x="2066925" y="4468669"/>
            <a:ext cx="1588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08" name="Rectangle 90"/>
          <p:cNvSpPr>
            <a:spLocks noChangeArrowheads="1"/>
          </p:cNvSpPr>
          <p:nvPr/>
        </p:nvSpPr>
        <p:spPr bwMode="auto">
          <a:xfrm>
            <a:off x="5759803" y="4900518"/>
            <a:ext cx="15661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dirty="0">
                <a:solidFill>
                  <a:srgbClr val="000000"/>
                </a:solidFill>
              </a:rPr>
              <a:t>(b) Odd expansion of </a:t>
            </a:r>
            <a:r>
              <a:rPr lang="en-US" altLang="zh-TW" sz="1200" i="1" dirty="0">
                <a:solidFill>
                  <a:srgbClr val="000000"/>
                </a:solidFill>
              </a:rPr>
              <a:t>f</a:t>
            </a:r>
            <a:r>
              <a:rPr lang="en-US" altLang="zh-TW" sz="1200" dirty="0">
                <a:solidFill>
                  <a:srgbClr val="000000"/>
                </a:solidFill>
              </a:rPr>
              <a:t>(</a:t>
            </a:r>
            <a:r>
              <a:rPr lang="en-US" altLang="zh-TW" sz="1200" i="1" dirty="0">
                <a:solidFill>
                  <a:srgbClr val="000000"/>
                </a:solidFill>
              </a:rPr>
              <a:t>x</a:t>
            </a:r>
            <a:r>
              <a:rPr lang="en-US" altLang="zh-TW" sz="1200" dirty="0">
                <a:solidFill>
                  <a:srgbClr val="000000"/>
                </a:solidFill>
              </a:rPr>
              <a:t>)</a:t>
            </a:r>
            <a:endParaRPr lang="en-US" altLang="zh-TW" sz="2000" dirty="0"/>
          </a:p>
        </p:txBody>
      </p:sp>
      <p:sp>
        <p:nvSpPr>
          <p:cNvPr id="24609" name="Rectangle 93"/>
          <p:cNvSpPr>
            <a:spLocks noChangeArrowheads="1"/>
          </p:cNvSpPr>
          <p:nvPr/>
        </p:nvSpPr>
        <p:spPr bwMode="auto">
          <a:xfrm>
            <a:off x="8039100" y="4425806"/>
            <a:ext cx="80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endParaRPr lang="en-US" altLang="zh-TW" sz="2400" dirty="0"/>
          </a:p>
        </p:txBody>
      </p:sp>
      <p:sp>
        <p:nvSpPr>
          <p:cNvPr id="24610" name="Rectangle 94"/>
          <p:cNvSpPr>
            <a:spLocks noChangeArrowheads="1"/>
          </p:cNvSpPr>
          <p:nvPr/>
        </p:nvSpPr>
        <p:spPr bwMode="auto">
          <a:xfrm>
            <a:off x="5374975" y="4548044"/>
            <a:ext cx="1538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 dirty="0">
                <a:solidFill>
                  <a:srgbClr val="000000"/>
                </a:solidFill>
              </a:rPr>
              <a:t>–4</a:t>
            </a:r>
            <a:endParaRPr lang="en-US" altLang="zh-TW" sz="2000" dirty="0"/>
          </a:p>
        </p:txBody>
      </p:sp>
      <p:sp>
        <p:nvSpPr>
          <p:cNvPr id="24611" name="Rectangle 95"/>
          <p:cNvSpPr>
            <a:spLocks noChangeArrowheads="1"/>
          </p:cNvSpPr>
          <p:nvPr/>
        </p:nvSpPr>
        <p:spPr bwMode="auto">
          <a:xfrm>
            <a:off x="5806775" y="4548044"/>
            <a:ext cx="1538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–2</a:t>
            </a:r>
            <a:endParaRPr lang="en-US" altLang="zh-TW" sz="2000"/>
          </a:p>
        </p:txBody>
      </p:sp>
      <p:sp>
        <p:nvSpPr>
          <p:cNvPr id="24612" name="Rectangle 96"/>
          <p:cNvSpPr>
            <a:spLocks noChangeArrowheads="1"/>
          </p:cNvSpPr>
          <p:nvPr/>
        </p:nvSpPr>
        <p:spPr bwMode="auto">
          <a:xfrm>
            <a:off x="7025975" y="4548044"/>
            <a:ext cx="769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2</a:t>
            </a:r>
            <a:endParaRPr lang="en-US" altLang="zh-TW" sz="2000"/>
          </a:p>
        </p:txBody>
      </p:sp>
      <p:sp>
        <p:nvSpPr>
          <p:cNvPr id="24613" name="Rectangle 97"/>
          <p:cNvSpPr>
            <a:spLocks noChangeArrowheads="1"/>
          </p:cNvSpPr>
          <p:nvPr/>
        </p:nvSpPr>
        <p:spPr bwMode="auto">
          <a:xfrm>
            <a:off x="7676850" y="4548044"/>
            <a:ext cx="769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200">
                <a:solidFill>
                  <a:srgbClr val="000000"/>
                </a:solidFill>
              </a:rPr>
              <a:t>4</a:t>
            </a:r>
            <a:endParaRPr lang="en-US" altLang="zh-TW" sz="2000"/>
          </a:p>
        </p:txBody>
      </p:sp>
      <p:sp>
        <p:nvSpPr>
          <p:cNvPr id="24614" name="Line 98"/>
          <p:cNvSpPr>
            <a:spLocks noChangeShapeType="1"/>
          </p:cNvSpPr>
          <p:nvPr/>
        </p:nvSpPr>
        <p:spPr bwMode="auto">
          <a:xfrm>
            <a:off x="5009850" y="4508356"/>
            <a:ext cx="29797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15" name="Line 99"/>
          <p:cNvSpPr>
            <a:spLocks noChangeShapeType="1"/>
          </p:cNvSpPr>
          <p:nvPr/>
        </p:nvSpPr>
        <p:spPr bwMode="auto">
          <a:xfrm flipV="1">
            <a:off x="6542088" y="3949556"/>
            <a:ext cx="1587" cy="763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16" name="Freeform 100"/>
          <p:cNvSpPr>
            <a:spLocks/>
          </p:cNvSpPr>
          <p:nvPr/>
        </p:nvSpPr>
        <p:spPr bwMode="auto">
          <a:xfrm flipV="1">
            <a:off x="6537325" y="4167044"/>
            <a:ext cx="271463" cy="341312"/>
          </a:xfrm>
          <a:custGeom>
            <a:avLst/>
            <a:gdLst>
              <a:gd name="T0" fmla="*/ 0 w 214"/>
              <a:gd name="T1" fmla="*/ 0 h 268"/>
              <a:gd name="T2" fmla="*/ 13954 w 214"/>
              <a:gd name="T3" fmla="*/ 40754 h 268"/>
              <a:gd name="T4" fmla="*/ 34250 w 214"/>
              <a:gd name="T5" fmla="*/ 84054 h 268"/>
              <a:gd name="T6" fmla="*/ 67231 w 214"/>
              <a:gd name="T7" fmla="*/ 150279 h 268"/>
              <a:gd name="T8" fmla="*/ 95139 w 214"/>
              <a:gd name="T9" fmla="*/ 191033 h 268"/>
              <a:gd name="T10" fmla="*/ 135732 w 214"/>
              <a:gd name="T11" fmla="*/ 245796 h 268"/>
              <a:gd name="T12" fmla="*/ 176324 w 214"/>
              <a:gd name="T13" fmla="*/ 286549 h 268"/>
              <a:gd name="T14" fmla="*/ 230870 w 214"/>
              <a:gd name="T15" fmla="*/ 327303 h 268"/>
              <a:gd name="T16" fmla="*/ 271463 w 214"/>
              <a:gd name="T17" fmla="*/ 341312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7" y="66"/>
                </a:lnTo>
                <a:lnTo>
                  <a:pt x="53" y="118"/>
                </a:lnTo>
                <a:lnTo>
                  <a:pt x="75" y="150"/>
                </a:lnTo>
                <a:lnTo>
                  <a:pt x="107" y="193"/>
                </a:lnTo>
                <a:lnTo>
                  <a:pt x="139" y="225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 cap="flat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17" name="Freeform 101"/>
          <p:cNvSpPr>
            <a:spLocks/>
          </p:cNvSpPr>
          <p:nvPr/>
        </p:nvSpPr>
        <p:spPr bwMode="auto">
          <a:xfrm flipV="1">
            <a:off x="6808788" y="4167044"/>
            <a:ext cx="285750" cy="341312"/>
          </a:xfrm>
          <a:custGeom>
            <a:avLst/>
            <a:gdLst>
              <a:gd name="T0" fmla="*/ 0 w 225"/>
              <a:gd name="T1" fmla="*/ 341312 h 268"/>
              <a:gd name="T2" fmla="*/ 26670 w 225"/>
              <a:gd name="T3" fmla="*/ 341312 h 268"/>
              <a:gd name="T4" fmla="*/ 57150 w 225"/>
              <a:gd name="T5" fmla="*/ 331124 h 268"/>
              <a:gd name="T6" fmla="*/ 100330 w 225"/>
              <a:gd name="T7" fmla="*/ 313294 h 268"/>
              <a:gd name="T8" fmla="*/ 130810 w 225"/>
              <a:gd name="T9" fmla="*/ 290370 h 268"/>
              <a:gd name="T10" fmla="*/ 168910 w 225"/>
              <a:gd name="T11" fmla="*/ 247069 h 268"/>
              <a:gd name="T12" fmla="*/ 204470 w 225"/>
              <a:gd name="T13" fmla="*/ 191033 h 268"/>
              <a:gd name="T14" fmla="*/ 245110 w 225"/>
              <a:gd name="T15" fmla="*/ 109525 h 268"/>
              <a:gd name="T16" fmla="*/ 285750 w 225"/>
              <a:gd name="T17" fmla="*/ 0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1" y="268"/>
                </a:lnTo>
                <a:lnTo>
                  <a:pt x="45" y="260"/>
                </a:lnTo>
                <a:lnTo>
                  <a:pt x="79" y="246"/>
                </a:lnTo>
                <a:lnTo>
                  <a:pt x="103" y="228"/>
                </a:lnTo>
                <a:lnTo>
                  <a:pt x="133" y="194"/>
                </a:lnTo>
                <a:lnTo>
                  <a:pt x="161" y="150"/>
                </a:lnTo>
                <a:lnTo>
                  <a:pt x="193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18" name="Freeform 102"/>
          <p:cNvSpPr>
            <a:spLocks/>
          </p:cNvSpPr>
          <p:nvPr/>
        </p:nvSpPr>
        <p:spPr bwMode="auto">
          <a:xfrm>
            <a:off x="7094538" y="4478194"/>
            <a:ext cx="271462" cy="339725"/>
          </a:xfrm>
          <a:custGeom>
            <a:avLst/>
            <a:gdLst>
              <a:gd name="T0" fmla="*/ 0 w 214"/>
              <a:gd name="T1" fmla="*/ 0 h 268"/>
              <a:gd name="T2" fmla="*/ 13954 w 214"/>
              <a:gd name="T3" fmla="*/ 40564 h 268"/>
              <a:gd name="T4" fmla="*/ 32981 w 214"/>
              <a:gd name="T5" fmla="*/ 88734 h 268"/>
              <a:gd name="T6" fmla="*/ 68500 w 214"/>
              <a:gd name="T7" fmla="*/ 159721 h 268"/>
              <a:gd name="T8" fmla="*/ 96407 w 214"/>
              <a:gd name="T9" fmla="*/ 202821 h 268"/>
              <a:gd name="T10" fmla="*/ 134462 w 214"/>
              <a:gd name="T11" fmla="*/ 250991 h 268"/>
              <a:gd name="T12" fmla="*/ 180129 w 214"/>
              <a:gd name="T13" fmla="*/ 296626 h 268"/>
              <a:gd name="T14" fmla="*/ 230870 w 214"/>
              <a:gd name="T15" fmla="*/ 325781 h 268"/>
              <a:gd name="T16" fmla="*/ 271462 w 214"/>
              <a:gd name="T17" fmla="*/ 339725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6" y="70"/>
                </a:lnTo>
                <a:lnTo>
                  <a:pt x="54" y="126"/>
                </a:lnTo>
                <a:lnTo>
                  <a:pt x="76" y="160"/>
                </a:lnTo>
                <a:lnTo>
                  <a:pt x="106" y="198"/>
                </a:lnTo>
                <a:lnTo>
                  <a:pt x="142" y="234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19" name="Freeform 103"/>
          <p:cNvSpPr>
            <a:spLocks/>
          </p:cNvSpPr>
          <p:nvPr/>
        </p:nvSpPr>
        <p:spPr bwMode="auto">
          <a:xfrm>
            <a:off x="7380288" y="4478194"/>
            <a:ext cx="285750" cy="339725"/>
          </a:xfrm>
          <a:custGeom>
            <a:avLst/>
            <a:gdLst>
              <a:gd name="T0" fmla="*/ 0 w 21"/>
              <a:gd name="T1" fmla="*/ 339725 h 25"/>
              <a:gd name="T2" fmla="*/ 13607 w 21"/>
              <a:gd name="T3" fmla="*/ 339725 h 25"/>
              <a:gd name="T4" fmla="*/ 40821 w 21"/>
              <a:gd name="T5" fmla="*/ 326136 h 25"/>
              <a:gd name="T6" fmla="*/ 68036 w 21"/>
              <a:gd name="T7" fmla="*/ 312547 h 25"/>
              <a:gd name="T8" fmla="*/ 108857 w 21"/>
              <a:gd name="T9" fmla="*/ 285369 h 25"/>
              <a:gd name="T10" fmla="*/ 149679 w 21"/>
              <a:gd name="T11" fmla="*/ 244602 h 25"/>
              <a:gd name="T12" fmla="*/ 190500 w 21"/>
              <a:gd name="T13" fmla="*/ 190246 h 25"/>
              <a:gd name="T14" fmla="*/ 244929 w 21"/>
              <a:gd name="T15" fmla="*/ 108712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0" name="Freeform 104"/>
          <p:cNvSpPr>
            <a:spLocks/>
          </p:cNvSpPr>
          <p:nvPr/>
        </p:nvSpPr>
        <p:spPr bwMode="auto">
          <a:xfrm>
            <a:off x="6264275" y="4478194"/>
            <a:ext cx="285750" cy="339725"/>
          </a:xfrm>
          <a:custGeom>
            <a:avLst/>
            <a:gdLst>
              <a:gd name="T0" fmla="*/ 0 w 225"/>
              <a:gd name="T1" fmla="*/ 339725 h 268"/>
              <a:gd name="T2" fmla="*/ 31750 w 225"/>
              <a:gd name="T3" fmla="*/ 329584 h 268"/>
              <a:gd name="T4" fmla="*/ 68580 w 225"/>
              <a:gd name="T5" fmla="*/ 313105 h 268"/>
              <a:gd name="T6" fmla="*/ 109220 w 225"/>
              <a:gd name="T7" fmla="*/ 285217 h 268"/>
              <a:gd name="T8" fmla="*/ 149860 w 225"/>
              <a:gd name="T9" fmla="*/ 244653 h 268"/>
              <a:gd name="T10" fmla="*/ 190500 w 225"/>
              <a:gd name="T11" fmla="*/ 190145 h 268"/>
              <a:gd name="T12" fmla="*/ 231140 w 225"/>
              <a:gd name="T13" fmla="*/ 109016 h 268"/>
              <a:gd name="T14" fmla="*/ 285750 w 225"/>
              <a:gd name="T15" fmla="*/ 0 h 2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5" y="260"/>
                </a:lnTo>
                <a:lnTo>
                  <a:pt x="54" y="247"/>
                </a:lnTo>
                <a:lnTo>
                  <a:pt x="86" y="225"/>
                </a:lnTo>
                <a:lnTo>
                  <a:pt x="118" y="193"/>
                </a:lnTo>
                <a:lnTo>
                  <a:pt x="150" y="150"/>
                </a:lnTo>
                <a:lnTo>
                  <a:pt x="182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1" name="Freeform 105"/>
          <p:cNvSpPr>
            <a:spLocks/>
          </p:cNvSpPr>
          <p:nvPr/>
        </p:nvSpPr>
        <p:spPr bwMode="auto">
          <a:xfrm>
            <a:off x="5978525" y="4478194"/>
            <a:ext cx="271463" cy="339725"/>
          </a:xfrm>
          <a:custGeom>
            <a:avLst/>
            <a:gdLst>
              <a:gd name="T0" fmla="*/ 0 w 20"/>
              <a:gd name="T1" fmla="*/ 0 h 25"/>
              <a:gd name="T2" fmla="*/ 0 w 20"/>
              <a:gd name="T3" fmla="*/ 40767 h 25"/>
              <a:gd name="T4" fmla="*/ 27146 w 20"/>
              <a:gd name="T5" fmla="*/ 81534 h 25"/>
              <a:gd name="T6" fmla="*/ 54293 w 20"/>
              <a:gd name="T7" fmla="*/ 135890 h 25"/>
              <a:gd name="T8" fmla="*/ 81439 w 20"/>
              <a:gd name="T9" fmla="*/ 190246 h 25"/>
              <a:gd name="T10" fmla="*/ 122158 w 20"/>
              <a:gd name="T11" fmla="*/ 244602 h 25"/>
              <a:gd name="T12" fmla="*/ 162878 w 20"/>
              <a:gd name="T13" fmla="*/ 285369 h 25"/>
              <a:gd name="T14" fmla="*/ 217170 w 20"/>
              <a:gd name="T15" fmla="*/ 326136 h 25"/>
              <a:gd name="T16" fmla="*/ 271463 w 20"/>
              <a:gd name="T17" fmla="*/ 339725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0" y="3"/>
                </a:lnTo>
                <a:lnTo>
                  <a:pt x="2" y="6"/>
                </a:lnTo>
                <a:lnTo>
                  <a:pt x="4" y="10"/>
                </a:lnTo>
                <a:lnTo>
                  <a:pt x="6" y="14"/>
                </a:lnTo>
                <a:lnTo>
                  <a:pt x="9" y="18"/>
                </a:lnTo>
                <a:lnTo>
                  <a:pt x="12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2" name="Freeform 106"/>
          <p:cNvSpPr>
            <a:spLocks/>
          </p:cNvSpPr>
          <p:nvPr/>
        </p:nvSpPr>
        <p:spPr bwMode="auto">
          <a:xfrm flipV="1">
            <a:off x="5692775" y="4167044"/>
            <a:ext cx="285750" cy="341312"/>
          </a:xfrm>
          <a:custGeom>
            <a:avLst/>
            <a:gdLst>
              <a:gd name="T0" fmla="*/ 0 w 21"/>
              <a:gd name="T1" fmla="*/ 341312 h 25"/>
              <a:gd name="T2" fmla="*/ 13607 w 21"/>
              <a:gd name="T3" fmla="*/ 341312 h 25"/>
              <a:gd name="T4" fmla="*/ 40821 w 21"/>
              <a:gd name="T5" fmla="*/ 327660 h 25"/>
              <a:gd name="T6" fmla="*/ 68036 w 21"/>
              <a:gd name="T7" fmla="*/ 314007 h 25"/>
              <a:gd name="T8" fmla="*/ 108857 w 21"/>
              <a:gd name="T9" fmla="*/ 286702 h 25"/>
              <a:gd name="T10" fmla="*/ 149679 w 21"/>
              <a:gd name="T11" fmla="*/ 245745 h 25"/>
              <a:gd name="T12" fmla="*/ 190500 w 21"/>
              <a:gd name="T13" fmla="*/ 191135 h 25"/>
              <a:gd name="T14" fmla="*/ 244929 w 21"/>
              <a:gd name="T15" fmla="*/ 109220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3" name="Freeform 107"/>
          <p:cNvSpPr>
            <a:spLocks/>
          </p:cNvSpPr>
          <p:nvPr/>
        </p:nvSpPr>
        <p:spPr bwMode="auto">
          <a:xfrm flipV="1">
            <a:off x="5407025" y="4167044"/>
            <a:ext cx="271463" cy="341312"/>
          </a:xfrm>
          <a:custGeom>
            <a:avLst/>
            <a:gdLst>
              <a:gd name="T0" fmla="*/ 0 w 20"/>
              <a:gd name="T1" fmla="*/ 0 h 25"/>
              <a:gd name="T2" fmla="*/ 13573 w 20"/>
              <a:gd name="T3" fmla="*/ 40957 h 25"/>
              <a:gd name="T4" fmla="*/ 27146 w 20"/>
              <a:gd name="T5" fmla="*/ 81915 h 25"/>
              <a:gd name="T6" fmla="*/ 54293 w 20"/>
              <a:gd name="T7" fmla="*/ 136525 h 25"/>
              <a:gd name="T8" fmla="*/ 95012 w 20"/>
              <a:gd name="T9" fmla="*/ 191135 h 25"/>
              <a:gd name="T10" fmla="*/ 135732 w 20"/>
              <a:gd name="T11" fmla="*/ 245745 h 25"/>
              <a:gd name="T12" fmla="*/ 176451 w 20"/>
              <a:gd name="T13" fmla="*/ 286702 h 25"/>
              <a:gd name="T14" fmla="*/ 217170 w 20"/>
              <a:gd name="T15" fmla="*/ 327660 h 25"/>
              <a:gd name="T16" fmla="*/ 271463 w 20"/>
              <a:gd name="T17" fmla="*/ 341312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1" y="3"/>
                </a:lnTo>
                <a:lnTo>
                  <a:pt x="2" y="6"/>
                </a:lnTo>
                <a:lnTo>
                  <a:pt x="4" y="10"/>
                </a:lnTo>
                <a:lnTo>
                  <a:pt x="7" y="14"/>
                </a:lnTo>
                <a:lnTo>
                  <a:pt x="10" y="18"/>
                </a:lnTo>
                <a:lnTo>
                  <a:pt x="13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4" name="Freeform 108"/>
          <p:cNvSpPr>
            <a:spLocks/>
          </p:cNvSpPr>
          <p:nvPr/>
        </p:nvSpPr>
        <p:spPr bwMode="auto">
          <a:xfrm>
            <a:off x="5141913" y="4478194"/>
            <a:ext cx="285750" cy="339725"/>
          </a:xfrm>
          <a:custGeom>
            <a:avLst/>
            <a:gdLst>
              <a:gd name="T0" fmla="*/ 0 w 21"/>
              <a:gd name="T1" fmla="*/ 339725 h 25"/>
              <a:gd name="T2" fmla="*/ 13607 w 21"/>
              <a:gd name="T3" fmla="*/ 339725 h 25"/>
              <a:gd name="T4" fmla="*/ 27214 w 21"/>
              <a:gd name="T5" fmla="*/ 326136 h 25"/>
              <a:gd name="T6" fmla="*/ 68036 w 21"/>
              <a:gd name="T7" fmla="*/ 312547 h 25"/>
              <a:gd name="T8" fmla="*/ 108857 w 21"/>
              <a:gd name="T9" fmla="*/ 285369 h 25"/>
              <a:gd name="T10" fmla="*/ 149679 w 21"/>
              <a:gd name="T11" fmla="*/ 244602 h 25"/>
              <a:gd name="T12" fmla="*/ 190500 w 21"/>
              <a:gd name="T13" fmla="*/ 190246 h 25"/>
              <a:gd name="T14" fmla="*/ 231321 w 21"/>
              <a:gd name="T15" fmla="*/ 108712 h 25"/>
              <a:gd name="T16" fmla="*/ 285750 w 21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2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7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5" name="Freeform 109"/>
          <p:cNvSpPr>
            <a:spLocks/>
          </p:cNvSpPr>
          <p:nvPr/>
        </p:nvSpPr>
        <p:spPr bwMode="auto">
          <a:xfrm flipV="1">
            <a:off x="7666038" y="4167044"/>
            <a:ext cx="273050" cy="341312"/>
          </a:xfrm>
          <a:custGeom>
            <a:avLst/>
            <a:gdLst>
              <a:gd name="T0" fmla="*/ 0 w 214"/>
              <a:gd name="T1" fmla="*/ 0 h 268"/>
              <a:gd name="T2" fmla="*/ 0 w 214"/>
              <a:gd name="T3" fmla="*/ 40754 h 268"/>
              <a:gd name="T4" fmla="*/ 17863 w 214"/>
              <a:gd name="T5" fmla="*/ 81507 h 268"/>
              <a:gd name="T6" fmla="*/ 51037 w 214"/>
              <a:gd name="T7" fmla="*/ 142638 h 268"/>
              <a:gd name="T8" fmla="*/ 81660 w 214"/>
              <a:gd name="T9" fmla="*/ 191033 h 268"/>
              <a:gd name="T10" fmla="*/ 122490 w 214"/>
              <a:gd name="T11" fmla="*/ 245796 h 268"/>
              <a:gd name="T12" fmla="*/ 163320 w 214"/>
              <a:gd name="T13" fmla="*/ 286549 h 268"/>
              <a:gd name="T14" fmla="*/ 218185 w 214"/>
              <a:gd name="T15" fmla="*/ 327303 h 268"/>
              <a:gd name="T16" fmla="*/ 273050 w 214"/>
              <a:gd name="T17" fmla="*/ 341312 h 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0" y="32"/>
                </a:lnTo>
                <a:lnTo>
                  <a:pt x="14" y="64"/>
                </a:lnTo>
                <a:lnTo>
                  <a:pt x="40" y="112"/>
                </a:lnTo>
                <a:lnTo>
                  <a:pt x="64" y="150"/>
                </a:lnTo>
                <a:lnTo>
                  <a:pt x="96" y="193"/>
                </a:lnTo>
                <a:lnTo>
                  <a:pt x="128" y="225"/>
                </a:lnTo>
                <a:lnTo>
                  <a:pt x="171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6" name="Line 110"/>
          <p:cNvSpPr>
            <a:spLocks noChangeShapeType="1"/>
          </p:cNvSpPr>
          <p:nvPr/>
        </p:nvSpPr>
        <p:spPr bwMode="auto">
          <a:xfrm flipV="1">
            <a:off x="7662562" y="4467081"/>
            <a:ext cx="1588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7" name="Line 111"/>
          <p:cNvSpPr>
            <a:spLocks noChangeShapeType="1"/>
          </p:cNvSpPr>
          <p:nvPr/>
        </p:nvSpPr>
        <p:spPr bwMode="auto">
          <a:xfrm flipV="1">
            <a:off x="7376812" y="4467081"/>
            <a:ext cx="1588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8" name="Line 112"/>
          <p:cNvSpPr>
            <a:spLocks noChangeShapeType="1"/>
          </p:cNvSpPr>
          <p:nvPr/>
        </p:nvSpPr>
        <p:spPr bwMode="auto">
          <a:xfrm flipV="1">
            <a:off x="7105350" y="4467081"/>
            <a:ext cx="1587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29" name="Line 113"/>
          <p:cNvSpPr>
            <a:spLocks noChangeShapeType="1"/>
          </p:cNvSpPr>
          <p:nvPr/>
        </p:nvSpPr>
        <p:spPr bwMode="auto">
          <a:xfrm flipV="1">
            <a:off x="6819600" y="4467081"/>
            <a:ext cx="1587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30" name="Line 114"/>
          <p:cNvSpPr>
            <a:spLocks noChangeShapeType="1"/>
          </p:cNvSpPr>
          <p:nvPr/>
        </p:nvSpPr>
        <p:spPr bwMode="auto">
          <a:xfrm flipV="1">
            <a:off x="6260800" y="4467081"/>
            <a:ext cx="1587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31" name="Line 115"/>
          <p:cNvSpPr>
            <a:spLocks noChangeShapeType="1"/>
          </p:cNvSpPr>
          <p:nvPr/>
        </p:nvSpPr>
        <p:spPr bwMode="auto">
          <a:xfrm flipV="1">
            <a:off x="5975050" y="4467081"/>
            <a:ext cx="1587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32" name="Line 116"/>
          <p:cNvSpPr>
            <a:spLocks noChangeShapeType="1"/>
          </p:cNvSpPr>
          <p:nvPr/>
        </p:nvSpPr>
        <p:spPr bwMode="auto">
          <a:xfrm flipV="1">
            <a:off x="5689300" y="4467081"/>
            <a:ext cx="1587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33" name="Line 117"/>
          <p:cNvSpPr>
            <a:spLocks noChangeShapeType="1"/>
          </p:cNvSpPr>
          <p:nvPr/>
        </p:nvSpPr>
        <p:spPr bwMode="auto">
          <a:xfrm flipV="1">
            <a:off x="5417837" y="4467081"/>
            <a:ext cx="1588" cy="809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24634" name="Rectangle 118"/>
          <p:cNvSpPr>
            <a:spLocks noChangeArrowheads="1"/>
          </p:cNvSpPr>
          <p:nvPr/>
        </p:nvSpPr>
        <p:spPr bwMode="auto">
          <a:xfrm>
            <a:off x="6089817" y="3859069"/>
            <a:ext cx="42639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 err="1">
                <a:solidFill>
                  <a:srgbClr val="000000"/>
                </a:solidFill>
              </a:rPr>
              <a:t>f</a:t>
            </a:r>
            <a:r>
              <a:rPr lang="en-US" altLang="zh-TW" sz="1400" i="1" baseline="-25000" dirty="0" err="1">
                <a:solidFill>
                  <a:srgbClr val="000000"/>
                </a:solidFill>
              </a:rPr>
              <a:t>odd</a:t>
            </a:r>
            <a:r>
              <a:rPr lang="en-US" altLang="zh-TW" sz="1400" dirty="0">
                <a:solidFill>
                  <a:srgbClr val="000000"/>
                </a:solidFill>
              </a:rPr>
              <a:t>(</a:t>
            </a:r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r>
              <a:rPr lang="en-US" altLang="zh-TW" sz="1400" dirty="0">
                <a:solidFill>
                  <a:srgbClr val="000000"/>
                </a:solidFill>
              </a:rPr>
              <a:t>)</a:t>
            </a:r>
            <a:endParaRPr lang="en-US" altLang="zh-TW" sz="2400" dirty="0"/>
          </a:p>
        </p:txBody>
      </p:sp>
      <p:sp>
        <p:nvSpPr>
          <p:cNvPr id="24635" name="Rectangle 119"/>
          <p:cNvSpPr>
            <a:spLocks noChangeArrowheads="1"/>
          </p:cNvSpPr>
          <p:nvPr/>
        </p:nvSpPr>
        <p:spPr bwMode="auto">
          <a:xfrm>
            <a:off x="3376613" y="3859069"/>
            <a:ext cx="2484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>
                <a:solidFill>
                  <a:srgbClr val="000000"/>
                </a:solidFill>
              </a:rPr>
              <a:t>f</a:t>
            </a:r>
            <a:r>
              <a:rPr lang="en-US" altLang="zh-TW" sz="1400" dirty="0">
                <a:solidFill>
                  <a:srgbClr val="000000"/>
                </a:solidFill>
              </a:rPr>
              <a:t>(</a:t>
            </a:r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r>
              <a:rPr lang="en-US" altLang="zh-TW" sz="1400" dirty="0">
                <a:solidFill>
                  <a:srgbClr val="000000"/>
                </a:solidFill>
              </a:rPr>
              <a:t>)</a:t>
            </a:r>
            <a:endParaRPr lang="en-US" altLang="zh-TW" sz="2400" dirty="0"/>
          </a:p>
        </p:txBody>
      </p:sp>
      <p:sp>
        <p:nvSpPr>
          <p:cNvPr id="24636" name="Rectangle 120"/>
          <p:cNvSpPr>
            <a:spLocks noChangeArrowheads="1"/>
          </p:cNvSpPr>
          <p:nvPr/>
        </p:nvSpPr>
        <p:spPr bwMode="auto">
          <a:xfrm>
            <a:off x="6732588" y="3859069"/>
            <a:ext cx="2484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 i="1" dirty="0">
                <a:solidFill>
                  <a:srgbClr val="000000"/>
                </a:solidFill>
              </a:rPr>
              <a:t>f</a:t>
            </a:r>
            <a:r>
              <a:rPr lang="en-US" altLang="zh-TW" sz="1400" dirty="0">
                <a:solidFill>
                  <a:srgbClr val="000000"/>
                </a:solidFill>
              </a:rPr>
              <a:t>(</a:t>
            </a:r>
            <a:r>
              <a:rPr lang="en-US" altLang="zh-TW" sz="1400" i="1" dirty="0">
                <a:solidFill>
                  <a:srgbClr val="000000"/>
                </a:solidFill>
              </a:rPr>
              <a:t>x</a:t>
            </a:r>
            <a:r>
              <a:rPr lang="en-US" altLang="zh-TW" sz="1400" dirty="0">
                <a:solidFill>
                  <a:srgbClr val="000000"/>
                </a:solidFill>
              </a:rPr>
              <a:t>)</a:t>
            </a:r>
            <a:endParaRPr lang="en-US" altLang="zh-TW" sz="2400" dirty="0"/>
          </a:p>
        </p:txBody>
      </p:sp>
      <p:sp>
        <p:nvSpPr>
          <p:cNvPr id="62" name="Line 83"/>
          <p:cNvSpPr>
            <a:spLocks noChangeShapeType="1"/>
          </p:cNvSpPr>
          <p:nvPr/>
        </p:nvSpPr>
        <p:spPr bwMode="auto">
          <a:xfrm flipV="1">
            <a:off x="4313198" y="4468085"/>
            <a:ext cx="1588" cy="825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240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207152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, 0 &lt;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&lt; </a:t>
            </a:r>
            <a:r>
              <a:rPr lang="en-US" altLang="zh-TW" i="1">
                <a:latin typeface="Times New Roman" pitchFamily="18" charset="0"/>
              </a:rPr>
              <a:t>L</a:t>
            </a:r>
            <a:r>
              <a:rPr lang="en-US" altLang="zh-TW"/>
              <a:t> </a:t>
            </a:r>
          </a:p>
        </p:txBody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Expand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in a (a) cosine, (b) sine, (c) Fourier series</a:t>
            </a:r>
          </a:p>
        </p:txBody>
      </p:sp>
      <p:sp>
        <p:nvSpPr>
          <p:cNvPr id="1105928" name="Rectangle 8"/>
          <p:cNvSpPr>
            <a:spLocks noChangeArrowheads="1"/>
          </p:cNvSpPr>
          <p:nvPr/>
        </p:nvSpPr>
        <p:spPr bwMode="auto">
          <a:xfrm>
            <a:off x="4321175" y="2159000"/>
            <a:ext cx="61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05929" name="Rectangle 9"/>
          <p:cNvSpPr>
            <a:spLocks noChangeArrowheads="1"/>
          </p:cNvSpPr>
          <p:nvPr/>
        </p:nvSpPr>
        <p:spPr bwMode="auto">
          <a:xfrm>
            <a:off x="6275388" y="2820988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05930" name="Rectangle 10"/>
          <p:cNvSpPr>
            <a:spLocks noChangeArrowheads="1"/>
          </p:cNvSpPr>
          <p:nvPr/>
        </p:nvSpPr>
        <p:spPr bwMode="auto">
          <a:xfrm>
            <a:off x="3963988" y="3230563"/>
            <a:ext cx="927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(a) Cosine series</a:t>
            </a:r>
            <a:endParaRPr lang="en-US" altLang="zh-TW"/>
          </a:p>
        </p:txBody>
      </p:sp>
      <p:sp>
        <p:nvSpPr>
          <p:cNvPr id="1105931" name="Rectangle 11"/>
          <p:cNvSpPr>
            <a:spLocks noChangeArrowheads="1"/>
          </p:cNvSpPr>
          <p:nvPr/>
        </p:nvSpPr>
        <p:spPr bwMode="auto">
          <a:xfrm>
            <a:off x="2859088" y="2974975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32" name="Rectangle 12"/>
          <p:cNvSpPr>
            <a:spLocks noChangeArrowheads="1"/>
          </p:cNvSpPr>
          <p:nvPr/>
        </p:nvSpPr>
        <p:spPr bwMode="auto">
          <a:xfrm>
            <a:off x="2943225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5933" name="Rectangle 13"/>
          <p:cNvSpPr>
            <a:spLocks noChangeArrowheads="1"/>
          </p:cNvSpPr>
          <p:nvPr/>
        </p:nvSpPr>
        <p:spPr bwMode="auto">
          <a:xfrm>
            <a:off x="3011488" y="29749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34" name="Rectangle 14"/>
          <p:cNvSpPr>
            <a:spLocks noChangeArrowheads="1"/>
          </p:cNvSpPr>
          <p:nvPr/>
        </p:nvSpPr>
        <p:spPr bwMode="auto">
          <a:xfrm>
            <a:off x="3232150" y="29749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35" name="Rectangle 15"/>
          <p:cNvSpPr>
            <a:spLocks noChangeArrowheads="1"/>
          </p:cNvSpPr>
          <p:nvPr/>
        </p:nvSpPr>
        <p:spPr bwMode="auto">
          <a:xfrm>
            <a:off x="3300413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5936" name="Rectangle 16"/>
          <p:cNvSpPr>
            <a:spLocks noChangeArrowheads="1"/>
          </p:cNvSpPr>
          <p:nvPr/>
        </p:nvSpPr>
        <p:spPr bwMode="auto">
          <a:xfrm>
            <a:off x="3368675" y="29749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37" name="Rectangle 17"/>
          <p:cNvSpPr>
            <a:spLocks noChangeArrowheads="1"/>
          </p:cNvSpPr>
          <p:nvPr/>
        </p:nvSpPr>
        <p:spPr bwMode="auto">
          <a:xfrm>
            <a:off x="3589338" y="2974975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38" name="Rectangle 18"/>
          <p:cNvSpPr>
            <a:spLocks noChangeArrowheads="1"/>
          </p:cNvSpPr>
          <p:nvPr/>
        </p:nvSpPr>
        <p:spPr bwMode="auto">
          <a:xfrm>
            <a:off x="3675063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5939" name="Rectangle 19"/>
          <p:cNvSpPr>
            <a:spLocks noChangeArrowheads="1"/>
          </p:cNvSpPr>
          <p:nvPr/>
        </p:nvSpPr>
        <p:spPr bwMode="auto">
          <a:xfrm>
            <a:off x="3743325" y="29749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0" name="Rectangle 20"/>
          <p:cNvSpPr>
            <a:spLocks noChangeArrowheads="1"/>
          </p:cNvSpPr>
          <p:nvPr/>
        </p:nvSpPr>
        <p:spPr bwMode="auto">
          <a:xfrm>
            <a:off x="3963988" y="2974975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41" name="Rectangle 21"/>
          <p:cNvSpPr>
            <a:spLocks noChangeArrowheads="1"/>
          </p:cNvSpPr>
          <p:nvPr/>
        </p:nvSpPr>
        <p:spPr bwMode="auto">
          <a:xfrm>
            <a:off x="4032250" y="29749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2" name="Rectangle 22"/>
          <p:cNvSpPr>
            <a:spLocks noChangeArrowheads="1"/>
          </p:cNvSpPr>
          <p:nvPr/>
        </p:nvSpPr>
        <p:spPr bwMode="auto">
          <a:xfrm>
            <a:off x="4729163" y="29749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3" name="Rectangle 23"/>
          <p:cNvSpPr>
            <a:spLocks noChangeArrowheads="1"/>
          </p:cNvSpPr>
          <p:nvPr/>
        </p:nvSpPr>
        <p:spPr bwMode="auto">
          <a:xfrm>
            <a:off x="5033963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5944" name="Rectangle 24"/>
          <p:cNvSpPr>
            <a:spLocks noChangeArrowheads="1"/>
          </p:cNvSpPr>
          <p:nvPr/>
        </p:nvSpPr>
        <p:spPr bwMode="auto">
          <a:xfrm>
            <a:off x="5102225" y="29749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5" name="Rectangle 25"/>
          <p:cNvSpPr>
            <a:spLocks noChangeArrowheads="1"/>
          </p:cNvSpPr>
          <p:nvPr/>
        </p:nvSpPr>
        <p:spPr bwMode="auto">
          <a:xfrm>
            <a:off x="5391150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5946" name="Rectangle 26"/>
          <p:cNvSpPr>
            <a:spLocks noChangeArrowheads="1"/>
          </p:cNvSpPr>
          <p:nvPr/>
        </p:nvSpPr>
        <p:spPr bwMode="auto">
          <a:xfrm>
            <a:off x="5459413" y="29749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7" name="Rectangle 27"/>
          <p:cNvSpPr>
            <a:spLocks noChangeArrowheads="1"/>
          </p:cNvSpPr>
          <p:nvPr/>
        </p:nvSpPr>
        <p:spPr bwMode="auto">
          <a:xfrm>
            <a:off x="5748338" y="29749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5948" name="Rectangle 28"/>
          <p:cNvSpPr>
            <a:spLocks noChangeArrowheads="1"/>
          </p:cNvSpPr>
          <p:nvPr/>
        </p:nvSpPr>
        <p:spPr bwMode="auto">
          <a:xfrm>
            <a:off x="5816600" y="29749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49" name="Line 29"/>
          <p:cNvSpPr>
            <a:spLocks noChangeShapeType="1"/>
          </p:cNvSpPr>
          <p:nvPr/>
        </p:nvSpPr>
        <p:spPr bwMode="auto">
          <a:xfrm>
            <a:off x="2501900" y="2924175"/>
            <a:ext cx="372268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0" name="Line 30"/>
          <p:cNvSpPr>
            <a:spLocks noChangeShapeType="1"/>
          </p:cNvSpPr>
          <p:nvPr/>
        </p:nvSpPr>
        <p:spPr bwMode="auto">
          <a:xfrm flipV="1">
            <a:off x="4405313" y="2227263"/>
            <a:ext cx="1587" cy="9525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1" name="Freeform 31"/>
          <p:cNvSpPr>
            <a:spLocks/>
          </p:cNvSpPr>
          <p:nvPr/>
        </p:nvSpPr>
        <p:spPr bwMode="auto">
          <a:xfrm>
            <a:off x="4065588" y="2498725"/>
            <a:ext cx="339725" cy="425450"/>
          </a:xfrm>
          <a:custGeom>
            <a:avLst/>
            <a:gdLst>
              <a:gd name="T0" fmla="*/ 0 w 214"/>
              <a:gd name="T1" fmla="*/ 0 h 268"/>
              <a:gd name="T2" fmla="*/ 11 w 214"/>
              <a:gd name="T3" fmla="*/ 32 h 268"/>
              <a:gd name="T4" fmla="*/ 27 w 214"/>
              <a:gd name="T5" fmla="*/ 66 h 268"/>
              <a:gd name="T6" fmla="*/ 53 w 214"/>
              <a:gd name="T7" fmla="*/ 118 h 268"/>
              <a:gd name="T8" fmla="*/ 75 w 214"/>
              <a:gd name="T9" fmla="*/ 150 h 268"/>
              <a:gd name="T10" fmla="*/ 107 w 214"/>
              <a:gd name="T11" fmla="*/ 193 h 268"/>
              <a:gd name="T12" fmla="*/ 139 w 214"/>
              <a:gd name="T13" fmla="*/ 225 h 268"/>
              <a:gd name="T14" fmla="*/ 182 w 214"/>
              <a:gd name="T15" fmla="*/ 257 h 268"/>
              <a:gd name="T16" fmla="*/ 214 w 214"/>
              <a:gd name="T17" fmla="*/ 26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7" y="66"/>
                </a:lnTo>
                <a:lnTo>
                  <a:pt x="53" y="118"/>
                </a:lnTo>
                <a:lnTo>
                  <a:pt x="75" y="150"/>
                </a:lnTo>
                <a:lnTo>
                  <a:pt x="107" y="193"/>
                </a:lnTo>
                <a:lnTo>
                  <a:pt x="139" y="225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2" name="Freeform 32"/>
          <p:cNvSpPr>
            <a:spLocks/>
          </p:cNvSpPr>
          <p:nvPr/>
        </p:nvSpPr>
        <p:spPr bwMode="auto">
          <a:xfrm>
            <a:off x="4405313" y="2498725"/>
            <a:ext cx="357187" cy="425450"/>
          </a:xfrm>
          <a:custGeom>
            <a:avLst/>
            <a:gdLst>
              <a:gd name="T0" fmla="*/ 0 w 225"/>
              <a:gd name="T1" fmla="*/ 268 h 268"/>
              <a:gd name="T2" fmla="*/ 21 w 225"/>
              <a:gd name="T3" fmla="*/ 268 h 268"/>
              <a:gd name="T4" fmla="*/ 45 w 225"/>
              <a:gd name="T5" fmla="*/ 260 h 268"/>
              <a:gd name="T6" fmla="*/ 79 w 225"/>
              <a:gd name="T7" fmla="*/ 246 h 268"/>
              <a:gd name="T8" fmla="*/ 103 w 225"/>
              <a:gd name="T9" fmla="*/ 228 h 268"/>
              <a:gd name="T10" fmla="*/ 133 w 225"/>
              <a:gd name="T11" fmla="*/ 194 h 268"/>
              <a:gd name="T12" fmla="*/ 161 w 225"/>
              <a:gd name="T13" fmla="*/ 150 h 268"/>
              <a:gd name="T14" fmla="*/ 193 w 225"/>
              <a:gd name="T15" fmla="*/ 86 h 268"/>
              <a:gd name="T16" fmla="*/ 225 w 225"/>
              <a:gd name="T17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1" y="268"/>
                </a:lnTo>
                <a:lnTo>
                  <a:pt x="45" y="260"/>
                </a:lnTo>
                <a:lnTo>
                  <a:pt x="79" y="246"/>
                </a:lnTo>
                <a:lnTo>
                  <a:pt x="103" y="228"/>
                </a:lnTo>
                <a:lnTo>
                  <a:pt x="133" y="194"/>
                </a:lnTo>
                <a:lnTo>
                  <a:pt x="161" y="150"/>
                </a:lnTo>
                <a:lnTo>
                  <a:pt x="193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3" name="Freeform 33"/>
          <p:cNvSpPr>
            <a:spLocks/>
          </p:cNvSpPr>
          <p:nvPr/>
        </p:nvSpPr>
        <p:spPr bwMode="auto">
          <a:xfrm>
            <a:off x="4762500" y="2498725"/>
            <a:ext cx="339725" cy="425450"/>
          </a:xfrm>
          <a:custGeom>
            <a:avLst/>
            <a:gdLst>
              <a:gd name="T0" fmla="*/ 0 w 214"/>
              <a:gd name="T1" fmla="*/ 0 h 268"/>
              <a:gd name="T2" fmla="*/ 11 w 214"/>
              <a:gd name="T3" fmla="*/ 32 h 268"/>
              <a:gd name="T4" fmla="*/ 26 w 214"/>
              <a:gd name="T5" fmla="*/ 70 h 268"/>
              <a:gd name="T6" fmla="*/ 54 w 214"/>
              <a:gd name="T7" fmla="*/ 126 h 268"/>
              <a:gd name="T8" fmla="*/ 76 w 214"/>
              <a:gd name="T9" fmla="*/ 160 h 268"/>
              <a:gd name="T10" fmla="*/ 106 w 214"/>
              <a:gd name="T11" fmla="*/ 198 h 268"/>
              <a:gd name="T12" fmla="*/ 142 w 214"/>
              <a:gd name="T13" fmla="*/ 234 h 268"/>
              <a:gd name="T14" fmla="*/ 182 w 214"/>
              <a:gd name="T15" fmla="*/ 257 h 268"/>
              <a:gd name="T16" fmla="*/ 214 w 214"/>
              <a:gd name="T17" fmla="*/ 26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11" y="32"/>
                </a:lnTo>
                <a:lnTo>
                  <a:pt x="26" y="70"/>
                </a:lnTo>
                <a:lnTo>
                  <a:pt x="54" y="126"/>
                </a:lnTo>
                <a:lnTo>
                  <a:pt x="76" y="160"/>
                </a:lnTo>
                <a:lnTo>
                  <a:pt x="106" y="198"/>
                </a:lnTo>
                <a:lnTo>
                  <a:pt x="142" y="234"/>
                </a:lnTo>
                <a:lnTo>
                  <a:pt x="182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4" name="Freeform 34"/>
          <p:cNvSpPr>
            <a:spLocks/>
          </p:cNvSpPr>
          <p:nvPr/>
        </p:nvSpPr>
        <p:spPr bwMode="auto">
          <a:xfrm>
            <a:off x="5119688" y="2498725"/>
            <a:ext cx="357187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3 w 21"/>
              <a:gd name="T5" fmla="*/ 24 h 25"/>
              <a:gd name="T6" fmla="*/ 5 w 21"/>
              <a:gd name="T7" fmla="*/ 23 h 25"/>
              <a:gd name="T8" fmla="*/ 8 w 21"/>
              <a:gd name="T9" fmla="*/ 21 h 25"/>
              <a:gd name="T10" fmla="*/ 11 w 21"/>
              <a:gd name="T11" fmla="*/ 18 h 25"/>
              <a:gd name="T12" fmla="*/ 14 w 21"/>
              <a:gd name="T13" fmla="*/ 14 h 25"/>
              <a:gd name="T14" fmla="*/ 18 w 21"/>
              <a:gd name="T15" fmla="*/ 8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5" name="Freeform 35"/>
          <p:cNvSpPr>
            <a:spLocks/>
          </p:cNvSpPr>
          <p:nvPr/>
        </p:nvSpPr>
        <p:spPr bwMode="auto">
          <a:xfrm>
            <a:off x="3725863" y="2498725"/>
            <a:ext cx="357187" cy="425450"/>
          </a:xfrm>
          <a:custGeom>
            <a:avLst/>
            <a:gdLst>
              <a:gd name="T0" fmla="*/ 0 w 225"/>
              <a:gd name="T1" fmla="*/ 268 h 268"/>
              <a:gd name="T2" fmla="*/ 25 w 225"/>
              <a:gd name="T3" fmla="*/ 260 h 268"/>
              <a:gd name="T4" fmla="*/ 54 w 225"/>
              <a:gd name="T5" fmla="*/ 247 h 268"/>
              <a:gd name="T6" fmla="*/ 86 w 225"/>
              <a:gd name="T7" fmla="*/ 225 h 268"/>
              <a:gd name="T8" fmla="*/ 118 w 225"/>
              <a:gd name="T9" fmla="*/ 193 h 268"/>
              <a:gd name="T10" fmla="*/ 150 w 225"/>
              <a:gd name="T11" fmla="*/ 150 h 268"/>
              <a:gd name="T12" fmla="*/ 182 w 225"/>
              <a:gd name="T13" fmla="*/ 86 h 268"/>
              <a:gd name="T14" fmla="*/ 225 w 225"/>
              <a:gd name="T15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5" h="268">
                <a:moveTo>
                  <a:pt x="0" y="268"/>
                </a:moveTo>
                <a:lnTo>
                  <a:pt x="25" y="260"/>
                </a:lnTo>
                <a:lnTo>
                  <a:pt x="54" y="247"/>
                </a:lnTo>
                <a:lnTo>
                  <a:pt x="86" y="225"/>
                </a:lnTo>
                <a:lnTo>
                  <a:pt x="118" y="193"/>
                </a:lnTo>
                <a:lnTo>
                  <a:pt x="150" y="150"/>
                </a:lnTo>
                <a:lnTo>
                  <a:pt x="182" y="86"/>
                </a:lnTo>
                <a:lnTo>
                  <a:pt x="225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6" name="Freeform 36"/>
          <p:cNvSpPr>
            <a:spLocks/>
          </p:cNvSpPr>
          <p:nvPr/>
        </p:nvSpPr>
        <p:spPr bwMode="auto">
          <a:xfrm>
            <a:off x="3368675" y="2498725"/>
            <a:ext cx="339725" cy="425450"/>
          </a:xfrm>
          <a:custGeom>
            <a:avLst/>
            <a:gdLst>
              <a:gd name="T0" fmla="*/ 0 w 20"/>
              <a:gd name="T1" fmla="*/ 0 h 25"/>
              <a:gd name="T2" fmla="*/ 0 w 20"/>
              <a:gd name="T3" fmla="*/ 3 h 25"/>
              <a:gd name="T4" fmla="*/ 2 w 20"/>
              <a:gd name="T5" fmla="*/ 6 h 25"/>
              <a:gd name="T6" fmla="*/ 4 w 20"/>
              <a:gd name="T7" fmla="*/ 10 h 25"/>
              <a:gd name="T8" fmla="*/ 6 w 20"/>
              <a:gd name="T9" fmla="*/ 14 h 25"/>
              <a:gd name="T10" fmla="*/ 9 w 20"/>
              <a:gd name="T11" fmla="*/ 18 h 25"/>
              <a:gd name="T12" fmla="*/ 12 w 20"/>
              <a:gd name="T13" fmla="*/ 21 h 25"/>
              <a:gd name="T14" fmla="*/ 16 w 20"/>
              <a:gd name="T15" fmla="*/ 24 h 25"/>
              <a:gd name="T16" fmla="*/ 2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0" y="3"/>
                </a:lnTo>
                <a:lnTo>
                  <a:pt x="2" y="6"/>
                </a:lnTo>
                <a:lnTo>
                  <a:pt x="4" y="10"/>
                </a:lnTo>
                <a:lnTo>
                  <a:pt x="6" y="14"/>
                </a:lnTo>
                <a:lnTo>
                  <a:pt x="9" y="18"/>
                </a:lnTo>
                <a:lnTo>
                  <a:pt x="12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7" name="Freeform 37"/>
          <p:cNvSpPr>
            <a:spLocks/>
          </p:cNvSpPr>
          <p:nvPr/>
        </p:nvSpPr>
        <p:spPr bwMode="auto">
          <a:xfrm>
            <a:off x="3011488" y="2498725"/>
            <a:ext cx="357187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3 w 21"/>
              <a:gd name="T5" fmla="*/ 24 h 25"/>
              <a:gd name="T6" fmla="*/ 5 w 21"/>
              <a:gd name="T7" fmla="*/ 23 h 25"/>
              <a:gd name="T8" fmla="*/ 8 w 21"/>
              <a:gd name="T9" fmla="*/ 21 h 25"/>
              <a:gd name="T10" fmla="*/ 11 w 21"/>
              <a:gd name="T11" fmla="*/ 18 h 25"/>
              <a:gd name="T12" fmla="*/ 14 w 21"/>
              <a:gd name="T13" fmla="*/ 14 h 25"/>
              <a:gd name="T14" fmla="*/ 18 w 21"/>
              <a:gd name="T15" fmla="*/ 8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8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8" name="Freeform 38"/>
          <p:cNvSpPr>
            <a:spLocks/>
          </p:cNvSpPr>
          <p:nvPr/>
        </p:nvSpPr>
        <p:spPr bwMode="auto">
          <a:xfrm>
            <a:off x="2654300" y="2498725"/>
            <a:ext cx="339725" cy="425450"/>
          </a:xfrm>
          <a:custGeom>
            <a:avLst/>
            <a:gdLst>
              <a:gd name="T0" fmla="*/ 0 w 20"/>
              <a:gd name="T1" fmla="*/ 0 h 25"/>
              <a:gd name="T2" fmla="*/ 1 w 20"/>
              <a:gd name="T3" fmla="*/ 3 h 25"/>
              <a:gd name="T4" fmla="*/ 2 w 20"/>
              <a:gd name="T5" fmla="*/ 6 h 25"/>
              <a:gd name="T6" fmla="*/ 4 w 20"/>
              <a:gd name="T7" fmla="*/ 10 h 25"/>
              <a:gd name="T8" fmla="*/ 7 w 20"/>
              <a:gd name="T9" fmla="*/ 14 h 25"/>
              <a:gd name="T10" fmla="*/ 10 w 20"/>
              <a:gd name="T11" fmla="*/ 18 h 25"/>
              <a:gd name="T12" fmla="*/ 13 w 20"/>
              <a:gd name="T13" fmla="*/ 21 h 25"/>
              <a:gd name="T14" fmla="*/ 16 w 20"/>
              <a:gd name="T15" fmla="*/ 24 h 25"/>
              <a:gd name="T16" fmla="*/ 2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0"/>
                </a:moveTo>
                <a:lnTo>
                  <a:pt x="1" y="3"/>
                </a:lnTo>
                <a:lnTo>
                  <a:pt x="2" y="6"/>
                </a:lnTo>
                <a:lnTo>
                  <a:pt x="4" y="10"/>
                </a:lnTo>
                <a:lnTo>
                  <a:pt x="7" y="14"/>
                </a:lnTo>
                <a:lnTo>
                  <a:pt x="10" y="18"/>
                </a:lnTo>
                <a:lnTo>
                  <a:pt x="13" y="21"/>
                </a:lnTo>
                <a:lnTo>
                  <a:pt x="16" y="24"/>
                </a:lnTo>
                <a:lnTo>
                  <a:pt x="2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59" name="Freeform 39"/>
          <p:cNvSpPr>
            <a:spLocks/>
          </p:cNvSpPr>
          <p:nvPr/>
        </p:nvSpPr>
        <p:spPr bwMode="auto">
          <a:xfrm>
            <a:off x="5834063" y="2498725"/>
            <a:ext cx="357187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2 w 21"/>
              <a:gd name="T5" fmla="*/ 24 h 25"/>
              <a:gd name="T6" fmla="*/ 5 w 21"/>
              <a:gd name="T7" fmla="*/ 23 h 25"/>
              <a:gd name="T8" fmla="*/ 8 w 21"/>
              <a:gd name="T9" fmla="*/ 21 h 25"/>
              <a:gd name="T10" fmla="*/ 11 w 21"/>
              <a:gd name="T11" fmla="*/ 18 h 25"/>
              <a:gd name="T12" fmla="*/ 14 w 21"/>
              <a:gd name="T13" fmla="*/ 14 h 25"/>
              <a:gd name="T14" fmla="*/ 17 w 21"/>
              <a:gd name="T15" fmla="*/ 8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2" y="24"/>
                </a:lnTo>
                <a:lnTo>
                  <a:pt x="5" y="23"/>
                </a:lnTo>
                <a:lnTo>
                  <a:pt x="8" y="21"/>
                </a:lnTo>
                <a:lnTo>
                  <a:pt x="11" y="18"/>
                </a:lnTo>
                <a:lnTo>
                  <a:pt x="14" y="14"/>
                </a:lnTo>
                <a:lnTo>
                  <a:pt x="17" y="8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0" name="Freeform 40"/>
          <p:cNvSpPr>
            <a:spLocks/>
          </p:cNvSpPr>
          <p:nvPr/>
        </p:nvSpPr>
        <p:spPr bwMode="auto">
          <a:xfrm>
            <a:off x="5476875" y="2498725"/>
            <a:ext cx="339725" cy="425450"/>
          </a:xfrm>
          <a:custGeom>
            <a:avLst/>
            <a:gdLst>
              <a:gd name="T0" fmla="*/ 0 w 214"/>
              <a:gd name="T1" fmla="*/ 0 h 268"/>
              <a:gd name="T2" fmla="*/ 0 w 214"/>
              <a:gd name="T3" fmla="*/ 32 h 268"/>
              <a:gd name="T4" fmla="*/ 14 w 214"/>
              <a:gd name="T5" fmla="*/ 64 h 268"/>
              <a:gd name="T6" fmla="*/ 40 w 214"/>
              <a:gd name="T7" fmla="*/ 112 h 268"/>
              <a:gd name="T8" fmla="*/ 64 w 214"/>
              <a:gd name="T9" fmla="*/ 150 h 268"/>
              <a:gd name="T10" fmla="*/ 96 w 214"/>
              <a:gd name="T11" fmla="*/ 193 h 268"/>
              <a:gd name="T12" fmla="*/ 128 w 214"/>
              <a:gd name="T13" fmla="*/ 225 h 268"/>
              <a:gd name="T14" fmla="*/ 171 w 214"/>
              <a:gd name="T15" fmla="*/ 257 h 268"/>
              <a:gd name="T16" fmla="*/ 214 w 214"/>
              <a:gd name="T17" fmla="*/ 26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268">
                <a:moveTo>
                  <a:pt x="0" y="0"/>
                </a:moveTo>
                <a:lnTo>
                  <a:pt x="0" y="32"/>
                </a:lnTo>
                <a:lnTo>
                  <a:pt x="14" y="64"/>
                </a:lnTo>
                <a:lnTo>
                  <a:pt x="40" y="112"/>
                </a:lnTo>
                <a:lnTo>
                  <a:pt x="64" y="150"/>
                </a:lnTo>
                <a:lnTo>
                  <a:pt x="96" y="193"/>
                </a:lnTo>
                <a:lnTo>
                  <a:pt x="128" y="225"/>
                </a:lnTo>
                <a:lnTo>
                  <a:pt x="171" y="257"/>
                </a:lnTo>
                <a:lnTo>
                  <a:pt x="214" y="268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1" name="Line 41"/>
          <p:cNvSpPr>
            <a:spLocks noChangeShapeType="1"/>
          </p:cNvSpPr>
          <p:nvPr/>
        </p:nvSpPr>
        <p:spPr bwMode="auto">
          <a:xfrm flipV="1">
            <a:off x="5816600" y="28733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2" name="Line 42"/>
          <p:cNvSpPr>
            <a:spLocks noChangeShapeType="1"/>
          </p:cNvSpPr>
          <p:nvPr/>
        </p:nvSpPr>
        <p:spPr bwMode="auto">
          <a:xfrm flipV="1">
            <a:off x="5459413" y="28733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3" name="Line 43"/>
          <p:cNvSpPr>
            <a:spLocks noChangeShapeType="1"/>
          </p:cNvSpPr>
          <p:nvPr/>
        </p:nvSpPr>
        <p:spPr bwMode="auto">
          <a:xfrm flipV="1">
            <a:off x="5119688" y="28733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4" name="Line 44"/>
          <p:cNvSpPr>
            <a:spLocks noChangeShapeType="1"/>
          </p:cNvSpPr>
          <p:nvPr/>
        </p:nvSpPr>
        <p:spPr bwMode="auto">
          <a:xfrm flipV="1">
            <a:off x="4762500" y="28733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5" name="Line 45"/>
          <p:cNvSpPr>
            <a:spLocks noChangeShapeType="1"/>
          </p:cNvSpPr>
          <p:nvPr/>
        </p:nvSpPr>
        <p:spPr bwMode="auto">
          <a:xfrm flipV="1">
            <a:off x="4065588" y="28733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6" name="Line 46"/>
          <p:cNvSpPr>
            <a:spLocks noChangeShapeType="1"/>
          </p:cNvSpPr>
          <p:nvPr/>
        </p:nvSpPr>
        <p:spPr bwMode="auto">
          <a:xfrm flipV="1">
            <a:off x="3708400" y="28733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7" name="Line 47"/>
          <p:cNvSpPr>
            <a:spLocks noChangeShapeType="1"/>
          </p:cNvSpPr>
          <p:nvPr/>
        </p:nvSpPr>
        <p:spPr bwMode="auto">
          <a:xfrm flipV="1">
            <a:off x="3351213" y="28733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8" name="Line 48"/>
          <p:cNvSpPr>
            <a:spLocks noChangeShapeType="1"/>
          </p:cNvSpPr>
          <p:nvPr/>
        </p:nvSpPr>
        <p:spPr bwMode="auto">
          <a:xfrm flipV="1">
            <a:off x="3011488" y="28733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69" name="Freeform 49"/>
          <p:cNvSpPr>
            <a:spLocks/>
          </p:cNvSpPr>
          <p:nvPr/>
        </p:nvSpPr>
        <p:spPr bwMode="auto">
          <a:xfrm>
            <a:off x="4405313" y="3894138"/>
            <a:ext cx="339725" cy="423862"/>
          </a:xfrm>
          <a:custGeom>
            <a:avLst/>
            <a:gdLst>
              <a:gd name="T0" fmla="*/ 0 w 214"/>
              <a:gd name="T1" fmla="*/ 267 h 267"/>
              <a:gd name="T2" fmla="*/ 21 w 214"/>
              <a:gd name="T3" fmla="*/ 267 h 267"/>
              <a:gd name="T4" fmla="*/ 43 w 214"/>
              <a:gd name="T5" fmla="*/ 256 h 267"/>
              <a:gd name="T6" fmla="*/ 64 w 214"/>
              <a:gd name="T7" fmla="*/ 246 h 267"/>
              <a:gd name="T8" fmla="*/ 96 w 214"/>
              <a:gd name="T9" fmla="*/ 224 h 267"/>
              <a:gd name="T10" fmla="*/ 129 w 214"/>
              <a:gd name="T11" fmla="*/ 187 h 267"/>
              <a:gd name="T12" fmla="*/ 161 w 214"/>
              <a:gd name="T13" fmla="*/ 139 h 267"/>
              <a:gd name="T14" fmla="*/ 193 w 214"/>
              <a:gd name="T15" fmla="*/ 75 h 267"/>
              <a:gd name="T16" fmla="*/ 214 w 214"/>
              <a:gd name="T1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267">
                <a:moveTo>
                  <a:pt x="0" y="267"/>
                </a:moveTo>
                <a:lnTo>
                  <a:pt x="21" y="267"/>
                </a:lnTo>
                <a:lnTo>
                  <a:pt x="43" y="256"/>
                </a:lnTo>
                <a:lnTo>
                  <a:pt x="64" y="246"/>
                </a:lnTo>
                <a:lnTo>
                  <a:pt x="96" y="224"/>
                </a:lnTo>
                <a:lnTo>
                  <a:pt x="129" y="187"/>
                </a:lnTo>
                <a:lnTo>
                  <a:pt x="161" y="139"/>
                </a:lnTo>
                <a:lnTo>
                  <a:pt x="193" y="75"/>
                </a:lnTo>
                <a:lnTo>
                  <a:pt x="214" y="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0" name="Rectangle 50"/>
          <p:cNvSpPr>
            <a:spLocks noChangeArrowheads="1"/>
          </p:cNvSpPr>
          <p:nvPr/>
        </p:nvSpPr>
        <p:spPr bwMode="auto">
          <a:xfrm>
            <a:off x="4321175" y="3552825"/>
            <a:ext cx="61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05971" name="Rectangle 51"/>
          <p:cNvSpPr>
            <a:spLocks noChangeArrowheads="1"/>
          </p:cNvSpPr>
          <p:nvPr/>
        </p:nvSpPr>
        <p:spPr bwMode="auto">
          <a:xfrm>
            <a:off x="6275388" y="4233863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05972" name="Line 52"/>
          <p:cNvSpPr>
            <a:spLocks noChangeShapeType="1"/>
          </p:cNvSpPr>
          <p:nvPr/>
        </p:nvSpPr>
        <p:spPr bwMode="auto">
          <a:xfrm>
            <a:off x="2501900" y="4318000"/>
            <a:ext cx="372268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3" name="Line 53"/>
          <p:cNvSpPr>
            <a:spLocks noChangeShapeType="1"/>
          </p:cNvSpPr>
          <p:nvPr/>
        </p:nvSpPr>
        <p:spPr bwMode="auto">
          <a:xfrm flipV="1">
            <a:off x="4405313" y="3638550"/>
            <a:ext cx="1587" cy="11557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4" name="Line 54"/>
          <p:cNvSpPr>
            <a:spLocks noChangeShapeType="1"/>
          </p:cNvSpPr>
          <p:nvPr/>
        </p:nvSpPr>
        <p:spPr bwMode="auto">
          <a:xfrm flipV="1">
            <a:off x="5834063" y="4267200"/>
            <a:ext cx="1587" cy="1031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5" name="Rectangle 55"/>
          <p:cNvSpPr>
            <a:spLocks noChangeArrowheads="1"/>
          </p:cNvSpPr>
          <p:nvPr/>
        </p:nvSpPr>
        <p:spPr bwMode="auto">
          <a:xfrm>
            <a:off x="4032250" y="4845050"/>
            <a:ext cx="795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(b) Sine series</a:t>
            </a:r>
            <a:endParaRPr lang="en-US" altLang="zh-TW"/>
          </a:p>
        </p:txBody>
      </p:sp>
      <p:sp>
        <p:nvSpPr>
          <p:cNvPr id="1105976" name="Line 56"/>
          <p:cNvSpPr>
            <a:spLocks noChangeShapeType="1"/>
          </p:cNvSpPr>
          <p:nvPr/>
        </p:nvSpPr>
        <p:spPr bwMode="auto">
          <a:xfrm flipV="1">
            <a:off x="5137150" y="4267200"/>
            <a:ext cx="1588" cy="1031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7" name="Line 57"/>
          <p:cNvSpPr>
            <a:spLocks noChangeShapeType="1"/>
          </p:cNvSpPr>
          <p:nvPr/>
        </p:nvSpPr>
        <p:spPr bwMode="auto">
          <a:xfrm flipV="1">
            <a:off x="3725863" y="4267200"/>
            <a:ext cx="1587" cy="1031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78" name="Line 58"/>
          <p:cNvSpPr>
            <a:spLocks noChangeShapeType="1"/>
          </p:cNvSpPr>
          <p:nvPr/>
        </p:nvSpPr>
        <p:spPr bwMode="auto">
          <a:xfrm flipV="1">
            <a:off x="3028950" y="4267200"/>
            <a:ext cx="1588" cy="1031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5983" name="Rectangle 63"/>
          <p:cNvSpPr>
            <a:spLocks noChangeArrowheads="1"/>
          </p:cNvSpPr>
          <p:nvPr/>
        </p:nvSpPr>
        <p:spPr bwMode="auto">
          <a:xfrm>
            <a:off x="2874963" y="4368800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84" name="Rectangle 64"/>
          <p:cNvSpPr>
            <a:spLocks noChangeArrowheads="1"/>
          </p:cNvSpPr>
          <p:nvPr/>
        </p:nvSpPr>
        <p:spPr bwMode="auto">
          <a:xfrm>
            <a:off x="2943225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5985" name="Rectangle 65"/>
          <p:cNvSpPr>
            <a:spLocks noChangeArrowheads="1"/>
          </p:cNvSpPr>
          <p:nvPr/>
        </p:nvSpPr>
        <p:spPr bwMode="auto">
          <a:xfrm>
            <a:off x="3011488" y="436880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86" name="Rectangle 66"/>
          <p:cNvSpPr>
            <a:spLocks noChangeArrowheads="1"/>
          </p:cNvSpPr>
          <p:nvPr/>
        </p:nvSpPr>
        <p:spPr bwMode="auto">
          <a:xfrm>
            <a:off x="3249613" y="4368800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87" name="Rectangle 67"/>
          <p:cNvSpPr>
            <a:spLocks noChangeArrowheads="1"/>
          </p:cNvSpPr>
          <p:nvPr/>
        </p:nvSpPr>
        <p:spPr bwMode="auto">
          <a:xfrm>
            <a:off x="3317875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5988" name="Rectangle 68"/>
          <p:cNvSpPr>
            <a:spLocks noChangeArrowheads="1"/>
          </p:cNvSpPr>
          <p:nvPr/>
        </p:nvSpPr>
        <p:spPr bwMode="auto">
          <a:xfrm>
            <a:off x="3386138" y="436880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89" name="Rectangle 69"/>
          <p:cNvSpPr>
            <a:spLocks noChangeArrowheads="1"/>
          </p:cNvSpPr>
          <p:nvPr/>
        </p:nvSpPr>
        <p:spPr bwMode="auto">
          <a:xfrm>
            <a:off x="3606800" y="4368800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90" name="Rectangle 70"/>
          <p:cNvSpPr>
            <a:spLocks noChangeArrowheads="1"/>
          </p:cNvSpPr>
          <p:nvPr/>
        </p:nvSpPr>
        <p:spPr bwMode="auto">
          <a:xfrm>
            <a:off x="3675063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5991" name="Rectangle 71"/>
          <p:cNvSpPr>
            <a:spLocks noChangeArrowheads="1"/>
          </p:cNvSpPr>
          <p:nvPr/>
        </p:nvSpPr>
        <p:spPr bwMode="auto">
          <a:xfrm>
            <a:off x="3743325" y="43688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92" name="Rectangle 72"/>
          <p:cNvSpPr>
            <a:spLocks noChangeArrowheads="1"/>
          </p:cNvSpPr>
          <p:nvPr/>
        </p:nvSpPr>
        <p:spPr bwMode="auto">
          <a:xfrm>
            <a:off x="3979863" y="4368800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5993" name="Rectangle 73"/>
          <p:cNvSpPr>
            <a:spLocks noChangeArrowheads="1"/>
          </p:cNvSpPr>
          <p:nvPr/>
        </p:nvSpPr>
        <p:spPr bwMode="auto">
          <a:xfrm>
            <a:off x="4048125" y="43688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94" name="Rectangle 74"/>
          <p:cNvSpPr>
            <a:spLocks noChangeArrowheads="1"/>
          </p:cNvSpPr>
          <p:nvPr/>
        </p:nvSpPr>
        <p:spPr bwMode="auto">
          <a:xfrm>
            <a:off x="4745038" y="436880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95" name="Rectangle 75"/>
          <p:cNvSpPr>
            <a:spLocks noChangeArrowheads="1"/>
          </p:cNvSpPr>
          <p:nvPr/>
        </p:nvSpPr>
        <p:spPr bwMode="auto">
          <a:xfrm>
            <a:off x="5051425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5996" name="Rectangle 76"/>
          <p:cNvSpPr>
            <a:spLocks noChangeArrowheads="1"/>
          </p:cNvSpPr>
          <p:nvPr/>
        </p:nvSpPr>
        <p:spPr bwMode="auto">
          <a:xfrm>
            <a:off x="5119688" y="436880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97" name="Rectangle 77"/>
          <p:cNvSpPr>
            <a:spLocks noChangeArrowheads="1"/>
          </p:cNvSpPr>
          <p:nvPr/>
        </p:nvSpPr>
        <p:spPr bwMode="auto">
          <a:xfrm>
            <a:off x="5408613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5998" name="Rectangle 78"/>
          <p:cNvSpPr>
            <a:spLocks noChangeArrowheads="1"/>
          </p:cNvSpPr>
          <p:nvPr/>
        </p:nvSpPr>
        <p:spPr bwMode="auto">
          <a:xfrm>
            <a:off x="5476875" y="43688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5999" name="Rectangle 79"/>
          <p:cNvSpPr>
            <a:spLocks noChangeArrowheads="1"/>
          </p:cNvSpPr>
          <p:nvPr/>
        </p:nvSpPr>
        <p:spPr bwMode="auto">
          <a:xfrm>
            <a:off x="5748338" y="436880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6000" name="Rectangle 80"/>
          <p:cNvSpPr>
            <a:spLocks noChangeArrowheads="1"/>
          </p:cNvSpPr>
          <p:nvPr/>
        </p:nvSpPr>
        <p:spPr bwMode="auto">
          <a:xfrm>
            <a:off x="5816600" y="43688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01" name="Freeform 81"/>
          <p:cNvSpPr>
            <a:spLocks/>
          </p:cNvSpPr>
          <p:nvPr/>
        </p:nvSpPr>
        <p:spPr bwMode="auto">
          <a:xfrm>
            <a:off x="5137150" y="3894138"/>
            <a:ext cx="339725" cy="423862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5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2" name="Freeform 82"/>
          <p:cNvSpPr>
            <a:spLocks/>
          </p:cNvSpPr>
          <p:nvPr/>
        </p:nvSpPr>
        <p:spPr bwMode="auto">
          <a:xfrm>
            <a:off x="4797425" y="4318000"/>
            <a:ext cx="339725" cy="425450"/>
          </a:xfrm>
          <a:custGeom>
            <a:avLst/>
            <a:gdLst>
              <a:gd name="T0" fmla="*/ 20 w 20"/>
              <a:gd name="T1" fmla="*/ 0 h 25"/>
              <a:gd name="T2" fmla="*/ 19 w 20"/>
              <a:gd name="T3" fmla="*/ 1 h 25"/>
              <a:gd name="T4" fmla="*/ 17 w 20"/>
              <a:gd name="T5" fmla="*/ 1 h 25"/>
              <a:gd name="T6" fmla="*/ 14 w 20"/>
              <a:gd name="T7" fmla="*/ 3 h 25"/>
              <a:gd name="T8" fmla="*/ 12 w 20"/>
              <a:gd name="T9" fmla="*/ 5 h 25"/>
              <a:gd name="T10" fmla="*/ 9 w 20"/>
              <a:gd name="T11" fmla="*/ 8 h 25"/>
              <a:gd name="T12" fmla="*/ 6 w 20"/>
              <a:gd name="T13" fmla="*/ 12 h 25"/>
              <a:gd name="T14" fmla="*/ 3 w 20"/>
              <a:gd name="T15" fmla="*/ 18 h 25"/>
              <a:gd name="T16" fmla="*/ 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20" y="0"/>
                </a:moveTo>
                <a:lnTo>
                  <a:pt x="19" y="1"/>
                </a:lnTo>
                <a:lnTo>
                  <a:pt x="17" y="1"/>
                </a:lnTo>
                <a:lnTo>
                  <a:pt x="14" y="3"/>
                </a:lnTo>
                <a:lnTo>
                  <a:pt x="12" y="5"/>
                </a:lnTo>
                <a:lnTo>
                  <a:pt x="9" y="8"/>
                </a:lnTo>
                <a:lnTo>
                  <a:pt x="6" y="12"/>
                </a:lnTo>
                <a:lnTo>
                  <a:pt x="3" y="18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3" name="Freeform 83"/>
          <p:cNvSpPr>
            <a:spLocks/>
          </p:cNvSpPr>
          <p:nvPr/>
        </p:nvSpPr>
        <p:spPr bwMode="auto">
          <a:xfrm>
            <a:off x="5834063" y="3894138"/>
            <a:ext cx="339725" cy="423862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5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4" name="Freeform 84"/>
          <p:cNvSpPr>
            <a:spLocks/>
          </p:cNvSpPr>
          <p:nvPr/>
        </p:nvSpPr>
        <p:spPr bwMode="auto">
          <a:xfrm>
            <a:off x="5494338" y="4318000"/>
            <a:ext cx="339725" cy="425450"/>
          </a:xfrm>
          <a:custGeom>
            <a:avLst/>
            <a:gdLst>
              <a:gd name="T0" fmla="*/ 20 w 20"/>
              <a:gd name="T1" fmla="*/ 0 h 25"/>
              <a:gd name="T2" fmla="*/ 19 w 20"/>
              <a:gd name="T3" fmla="*/ 1 h 25"/>
              <a:gd name="T4" fmla="*/ 17 w 20"/>
              <a:gd name="T5" fmla="*/ 1 h 25"/>
              <a:gd name="T6" fmla="*/ 14 w 20"/>
              <a:gd name="T7" fmla="*/ 3 h 25"/>
              <a:gd name="T8" fmla="*/ 12 w 20"/>
              <a:gd name="T9" fmla="*/ 5 h 25"/>
              <a:gd name="T10" fmla="*/ 9 w 20"/>
              <a:gd name="T11" fmla="*/ 8 h 25"/>
              <a:gd name="T12" fmla="*/ 6 w 20"/>
              <a:gd name="T13" fmla="*/ 12 h 25"/>
              <a:gd name="T14" fmla="*/ 3 w 20"/>
              <a:gd name="T15" fmla="*/ 18 h 25"/>
              <a:gd name="T16" fmla="*/ 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20" y="0"/>
                </a:moveTo>
                <a:lnTo>
                  <a:pt x="19" y="1"/>
                </a:lnTo>
                <a:lnTo>
                  <a:pt x="17" y="1"/>
                </a:lnTo>
                <a:lnTo>
                  <a:pt x="14" y="3"/>
                </a:lnTo>
                <a:lnTo>
                  <a:pt x="12" y="5"/>
                </a:lnTo>
                <a:lnTo>
                  <a:pt x="9" y="8"/>
                </a:lnTo>
                <a:lnTo>
                  <a:pt x="6" y="12"/>
                </a:lnTo>
                <a:lnTo>
                  <a:pt x="3" y="18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5" name="Freeform 85"/>
          <p:cNvSpPr>
            <a:spLocks/>
          </p:cNvSpPr>
          <p:nvPr/>
        </p:nvSpPr>
        <p:spPr bwMode="auto">
          <a:xfrm>
            <a:off x="3725863" y="3894138"/>
            <a:ext cx="339725" cy="423862"/>
          </a:xfrm>
          <a:custGeom>
            <a:avLst/>
            <a:gdLst>
              <a:gd name="T0" fmla="*/ 0 w 20"/>
              <a:gd name="T1" fmla="*/ 25 h 25"/>
              <a:gd name="T2" fmla="*/ 2 w 20"/>
              <a:gd name="T3" fmla="*/ 25 h 25"/>
              <a:gd name="T4" fmla="*/ 4 w 20"/>
              <a:gd name="T5" fmla="*/ 24 h 25"/>
              <a:gd name="T6" fmla="*/ 6 w 20"/>
              <a:gd name="T7" fmla="*/ 23 h 25"/>
              <a:gd name="T8" fmla="*/ 9 w 20"/>
              <a:gd name="T9" fmla="*/ 21 h 25"/>
              <a:gd name="T10" fmla="*/ 12 w 20"/>
              <a:gd name="T11" fmla="*/ 17 h 25"/>
              <a:gd name="T12" fmla="*/ 15 w 20"/>
              <a:gd name="T13" fmla="*/ 13 h 25"/>
              <a:gd name="T14" fmla="*/ 18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2" y="25"/>
                </a:lnTo>
                <a:lnTo>
                  <a:pt x="4" y="24"/>
                </a:lnTo>
                <a:lnTo>
                  <a:pt x="6" y="23"/>
                </a:lnTo>
                <a:lnTo>
                  <a:pt x="9" y="21"/>
                </a:lnTo>
                <a:lnTo>
                  <a:pt x="12" y="17"/>
                </a:lnTo>
                <a:lnTo>
                  <a:pt x="15" y="13"/>
                </a:lnTo>
                <a:lnTo>
                  <a:pt x="18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6" name="Freeform 86"/>
          <p:cNvSpPr>
            <a:spLocks/>
          </p:cNvSpPr>
          <p:nvPr/>
        </p:nvSpPr>
        <p:spPr bwMode="auto">
          <a:xfrm>
            <a:off x="3386138" y="4318000"/>
            <a:ext cx="339725" cy="425450"/>
          </a:xfrm>
          <a:custGeom>
            <a:avLst/>
            <a:gdLst>
              <a:gd name="T0" fmla="*/ 20 w 20"/>
              <a:gd name="T1" fmla="*/ 0 h 25"/>
              <a:gd name="T2" fmla="*/ 19 w 20"/>
              <a:gd name="T3" fmla="*/ 1 h 25"/>
              <a:gd name="T4" fmla="*/ 17 w 20"/>
              <a:gd name="T5" fmla="*/ 1 h 25"/>
              <a:gd name="T6" fmla="*/ 15 w 20"/>
              <a:gd name="T7" fmla="*/ 3 h 25"/>
              <a:gd name="T8" fmla="*/ 12 w 20"/>
              <a:gd name="T9" fmla="*/ 5 h 25"/>
              <a:gd name="T10" fmla="*/ 9 w 20"/>
              <a:gd name="T11" fmla="*/ 8 h 25"/>
              <a:gd name="T12" fmla="*/ 6 w 20"/>
              <a:gd name="T13" fmla="*/ 12 h 25"/>
              <a:gd name="T14" fmla="*/ 3 w 20"/>
              <a:gd name="T15" fmla="*/ 18 h 25"/>
              <a:gd name="T16" fmla="*/ 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20" y="0"/>
                </a:moveTo>
                <a:lnTo>
                  <a:pt x="19" y="1"/>
                </a:lnTo>
                <a:lnTo>
                  <a:pt x="17" y="1"/>
                </a:lnTo>
                <a:lnTo>
                  <a:pt x="15" y="3"/>
                </a:lnTo>
                <a:lnTo>
                  <a:pt x="12" y="5"/>
                </a:lnTo>
                <a:lnTo>
                  <a:pt x="9" y="8"/>
                </a:lnTo>
                <a:lnTo>
                  <a:pt x="6" y="12"/>
                </a:lnTo>
                <a:lnTo>
                  <a:pt x="3" y="18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7" name="Freeform 87"/>
          <p:cNvSpPr>
            <a:spLocks/>
          </p:cNvSpPr>
          <p:nvPr/>
        </p:nvSpPr>
        <p:spPr bwMode="auto">
          <a:xfrm>
            <a:off x="3028950" y="3894138"/>
            <a:ext cx="339725" cy="423862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6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6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8" name="Freeform 88"/>
          <p:cNvSpPr>
            <a:spLocks/>
          </p:cNvSpPr>
          <p:nvPr/>
        </p:nvSpPr>
        <p:spPr bwMode="auto">
          <a:xfrm>
            <a:off x="2689225" y="4318000"/>
            <a:ext cx="339725" cy="425450"/>
          </a:xfrm>
          <a:custGeom>
            <a:avLst/>
            <a:gdLst>
              <a:gd name="T0" fmla="*/ 20 w 20"/>
              <a:gd name="T1" fmla="*/ 0 h 25"/>
              <a:gd name="T2" fmla="*/ 19 w 20"/>
              <a:gd name="T3" fmla="*/ 1 h 25"/>
              <a:gd name="T4" fmla="*/ 17 w 20"/>
              <a:gd name="T5" fmla="*/ 1 h 25"/>
              <a:gd name="T6" fmla="*/ 15 w 20"/>
              <a:gd name="T7" fmla="*/ 3 h 25"/>
              <a:gd name="T8" fmla="*/ 12 w 20"/>
              <a:gd name="T9" fmla="*/ 5 h 25"/>
              <a:gd name="T10" fmla="*/ 9 w 20"/>
              <a:gd name="T11" fmla="*/ 8 h 25"/>
              <a:gd name="T12" fmla="*/ 6 w 20"/>
              <a:gd name="T13" fmla="*/ 12 h 25"/>
              <a:gd name="T14" fmla="*/ 3 w 20"/>
              <a:gd name="T15" fmla="*/ 18 h 25"/>
              <a:gd name="T16" fmla="*/ 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20" y="0"/>
                </a:moveTo>
                <a:lnTo>
                  <a:pt x="19" y="1"/>
                </a:lnTo>
                <a:lnTo>
                  <a:pt x="17" y="1"/>
                </a:lnTo>
                <a:lnTo>
                  <a:pt x="15" y="3"/>
                </a:lnTo>
                <a:lnTo>
                  <a:pt x="12" y="5"/>
                </a:lnTo>
                <a:lnTo>
                  <a:pt x="9" y="8"/>
                </a:lnTo>
                <a:lnTo>
                  <a:pt x="6" y="12"/>
                </a:lnTo>
                <a:lnTo>
                  <a:pt x="3" y="18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09" name="Freeform 89"/>
          <p:cNvSpPr>
            <a:spLocks/>
          </p:cNvSpPr>
          <p:nvPr/>
        </p:nvSpPr>
        <p:spPr bwMode="auto">
          <a:xfrm>
            <a:off x="4065588" y="4318000"/>
            <a:ext cx="339725" cy="425450"/>
          </a:xfrm>
          <a:custGeom>
            <a:avLst/>
            <a:gdLst>
              <a:gd name="T0" fmla="*/ 20 w 20"/>
              <a:gd name="T1" fmla="*/ 0 h 25"/>
              <a:gd name="T2" fmla="*/ 19 w 20"/>
              <a:gd name="T3" fmla="*/ 1 h 25"/>
              <a:gd name="T4" fmla="*/ 17 w 20"/>
              <a:gd name="T5" fmla="*/ 1 h 25"/>
              <a:gd name="T6" fmla="*/ 15 w 20"/>
              <a:gd name="T7" fmla="*/ 3 h 25"/>
              <a:gd name="T8" fmla="*/ 12 w 20"/>
              <a:gd name="T9" fmla="*/ 5 h 25"/>
              <a:gd name="T10" fmla="*/ 9 w 20"/>
              <a:gd name="T11" fmla="*/ 8 h 25"/>
              <a:gd name="T12" fmla="*/ 6 w 20"/>
              <a:gd name="T13" fmla="*/ 12 h 25"/>
              <a:gd name="T14" fmla="*/ 3 w 20"/>
              <a:gd name="T15" fmla="*/ 18 h 25"/>
              <a:gd name="T16" fmla="*/ 0 w 2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20" y="0"/>
                </a:moveTo>
                <a:lnTo>
                  <a:pt x="19" y="1"/>
                </a:lnTo>
                <a:lnTo>
                  <a:pt x="17" y="1"/>
                </a:lnTo>
                <a:lnTo>
                  <a:pt x="15" y="3"/>
                </a:lnTo>
                <a:lnTo>
                  <a:pt x="12" y="5"/>
                </a:lnTo>
                <a:lnTo>
                  <a:pt x="9" y="8"/>
                </a:lnTo>
                <a:lnTo>
                  <a:pt x="6" y="12"/>
                </a:lnTo>
                <a:lnTo>
                  <a:pt x="3" y="18"/>
                </a:lnTo>
                <a:lnTo>
                  <a:pt x="0" y="25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0" name="Freeform 90"/>
          <p:cNvSpPr>
            <a:spLocks/>
          </p:cNvSpPr>
          <p:nvPr/>
        </p:nvSpPr>
        <p:spPr bwMode="auto">
          <a:xfrm>
            <a:off x="4405313" y="5508625"/>
            <a:ext cx="339725" cy="425450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5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A8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1" name="Rectangle 91"/>
          <p:cNvSpPr>
            <a:spLocks noChangeArrowheads="1"/>
          </p:cNvSpPr>
          <p:nvPr/>
        </p:nvSpPr>
        <p:spPr bwMode="auto">
          <a:xfrm>
            <a:off x="4303713" y="5168900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y</a:t>
            </a:r>
            <a:endParaRPr lang="en-US" altLang="zh-TW"/>
          </a:p>
        </p:txBody>
      </p:sp>
      <p:sp>
        <p:nvSpPr>
          <p:cNvPr id="1106012" name="Rectangle 92"/>
          <p:cNvSpPr>
            <a:spLocks noChangeArrowheads="1"/>
          </p:cNvSpPr>
          <p:nvPr/>
        </p:nvSpPr>
        <p:spPr bwMode="auto">
          <a:xfrm>
            <a:off x="6259513" y="5848350"/>
            <a:ext cx="61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x</a:t>
            </a:r>
            <a:endParaRPr lang="en-US" altLang="zh-TW"/>
          </a:p>
        </p:txBody>
      </p:sp>
      <p:sp>
        <p:nvSpPr>
          <p:cNvPr id="1106013" name="Line 93"/>
          <p:cNvSpPr>
            <a:spLocks noChangeShapeType="1"/>
          </p:cNvSpPr>
          <p:nvPr/>
        </p:nvSpPr>
        <p:spPr bwMode="auto">
          <a:xfrm>
            <a:off x="2501900" y="5934075"/>
            <a:ext cx="37052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4" name="Line 94"/>
          <p:cNvSpPr>
            <a:spLocks noChangeShapeType="1"/>
          </p:cNvSpPr>
          <p:nvPr/>
        </p:nvSpPr>
        <p:spPr bwMode="auto">
          <a:xfrm flipV="1">
            <a:off x="4405313" y="5254625"/>
            <a:ext cx="1587" cy="10191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5" name="Line 95"/>
          <p:cNvSpPr>
            <a:spLocks noChangeShapeType="1"/>
          </p:cNvSpPr>
          <p:nvPr/>
        </p:nvSpPr>
        <p:spPr bwMode="auto">
          <a:xfrm flipV="1">
            <a:off x="5799138" y="58832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6" name="Rectangle 96"/>
          <p:cNvSpPr>
            <a:spLocks noChangeArrowheads="1"/>
          </p:cNvSpPr>
          <p:nvPr/>
        </p:nvSpPr>
        <p:spPr bwMode="auto">
          <a:xfrm>
            <a:off x="3946525" y="6324600"/>
            <a:ext cx="9493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(c) Fourier series</a:t>
            </a:r>
            <a:endParaRPr lang="en-US" altLang="zh-TW"/>
          </a:p>
        </p:txBody>
      </p:sp>
      <p:sp>
        <p:nvSpPr>
          <p:cNvPr id="1106017" name="Line 97"/>
          <p:cNvSpPr>
            <a:spLocks noChangeShapeType="1"/>
          </p:cNvSpPr>
          <p:nvPr/>
        </p:nvSpPr>
        <p:spPr bwMode="auto">
          <a:xfrm flipV="1">
            <a:off x="5086350" y="58832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8" name="Line 98"/>
          <p:cNvSpPr>
            <a:spLocks noChangeShapeType="1"/>
          </p:cNvSpPr>
          <p:nvPr/>
        </p:nvSpPr>
        <p:spPr bwMode="auto">
          <a:xfrm flipV="1">
            <a:off x="3333750" y="58832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19" name="Line 99"/>
          <p:cNvSpPr>
            <a:spLocks noChangeShapeType="1"/>
          </p:cNvSpPr>
          <p:nvPr/>
        </p:nvSpPr>
        <p:spPr bwMode="auto">
          <a:xfrm flipV="1">
            <a:off x="2978150" y="58832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22" name="Rectangle 102"/>
          <p:cNvSpPr>
            <a:spLocks noChangeArrowheads="1"/>
          </p:cNvSpPr>
          <p:nvPr/>
        </p:nvSpPr>
        <p:spPr bwMode="auto">
          <a:xfrm>
            <a:off x="2841625" y="59848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6023" name="Rectangle 103"/>
          <p:cNvSpPr>
            <a:spLocks noChangeArrowheads="1"/>
          </p:cNvSpPr>
          <p:nvPr/>
        </p:nvSpPr>
        <p:spPr bwMode="auto">
          <a:xfrm>
            <a:off x="2909888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6024" name="Rectangle 104"/>
          <p:cNvSpPr>
            <a:spLocks noChangeArrowheads="1"/>
          </p:cNvSpPr>
          <p:nvPr/>
        </p:nvSpPr>
        <p:spPr bwMode="auto">
          <a:xfrm>
            <a:off x="2978150" y="59848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25" name="Rectangle 105"/>
          <p:cNvSpPr>
            <a:spLocks noChangeArrowheads="1"/>
          </p:cNvSpPr>
          <p:nvPr/>
        </p:nvSpPr>
        <p:spPr bwMode="auto">
          <a:xfrm>
            <a:off x="3216275" y="59848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6026" name="Rectangle 106"/>
          <p:cNvSpPr>
            <a:spLocks noChangeArrowheads="1"/>
          </p:cNvSpPr>
          <p:nvPr/>
        </p:nvSpPr>
        <p:spPr bwMode="auto">
          <a:xfrm>
            <a:off x="3282950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6027" name="Rectangle 107"/>
          <p:cNvSpPr>
            <a:spLocks noChangeArrowheads="1"/>
          </p:cNvSpPr>
          <p:nvPr/>
        </p:nvSpPr>
        <p:spPr bwMode="auto">
          <a:xfrm>
            <a:off x="3351213" y="59848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28" name="Rectangle 108"/>
          <p:cNvSpPr>
            <a:spLocks noChangeArrowheads="1"/>
          </p:cNvSpPr>
          <p:nvPr/>
        </p:nvSpPr>
        <p:spPr bwMode="auto">
          <a:xfrm>
            <a:off x="3571875" y="5984875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6029" name="Rectangle 109"/>
          <p:cNvSpPr>
            <a:spLocks noChangeArrowheads="1"/>
          </p:cNvSpPr>
          <p:nvPr/>
        </p:nvSpPr>
        <p:spPr bwMode="auto">
          <a:xfrm>
            <a:off x="3640138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6030" name="Rectangle 110"/>
          <p:cNvSpPr>
            <a:spLocks noChangeArrowheads="1"/>
          </p:cNvSpPr>
          <p:nvPr/>
        </p:nvSpPr>
        <p:spPr bwMode="auto">
          <a:xfrm>
            <a:off x="3708400" y="59848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31" name="Rectangle 111"/>
          <p:cNvSpPr>
            <a:spLocks noChangeArrowheads="1"/>
          </p:cNvSpPr>
          <p:nvPr/>
        </p:nvSpPr>
        <p:spPr bwMode="auto">
          <a:xfrm>
            <a:off x="3963988" y="5984875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-</a:t>
            </a:r>
            <a:endParaRPr lang="en-US" altLang="zh-TW"/>
          </a:p>
        </p:txBody>
      </p:sp>
      <p:sp>
        <p:nvSpPr>
          <p:cNvPr id="1106032" name="Rectangle 112"/>
          <p:cNvSpPr>
            <a:spLocks noChangeArrowheads="1"/>
          </p:cNvSpPr>
          <p:nvPr/>
        </p:nvSpPr>
        <p:spPr bwMode="auto">
          <a:xfrm>
            <a:off x="4032250" y="59848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33" name="Rectangle 113"/>
          <p:cNvSpPr>
            <a:spLocks noChangeArrowheads="1"/>
          </p:cNvSpPr>
          <p:nvPr/>
        </p:nvSpPr>
        <p:spPr bwMode="auto">
          <a:xfrm>
            <a:off x="4711700" y="59848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34" name="Rectangle 114"/>
          <p:cNvSpPr>
            <a:spLocks noChangeArrowheads="1"/>
          </p:cNvSpPr>
          <p:nvPr/>
        </p:nvSpPr>
        <p:spPr bwMode="auto">
          <a:xfrm>
            <a:off x="5018088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2</a:t>
            </a:r>
            <a:endParaRPr lang="en-US" altLang="zh-TW"/>
          </a:p>
        </p:txBody>
      </p:sp>
      <p:sp>
        <p:nvSpPr>
          <p:cNvPr id="1106035" name="Rectangle 115"/>
          <p:cNvSpPr>
            <a:spLocks noChangeArrowheads="1"/>
          </p:cNvSpPr>
          <p:nvPr/>
        </p:nvSpPr>
        <p:spPr bwMode="auto">
          <a:xfrm>
            <a:off x="5086350" y="5984875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36" name="Rectangle 116"/>
          <p:cNvSpPr>
            <a:spLocks noChangeArrowheads="1"/>
          </p:cNvSpPr>
          <p:nvPr/>
        </p:nvSpPr>
        <p:spPr bwMode="auto">
          <a:xfrm>
            <a:off x="5375275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3</a:t>
            </a:r>
            <a:endParaRPr lang="en-US" altLang="zh-TW"/>
          </a:p>
        </p:txBody>
      </p:sp>
      <p:sp>
        <p:nvSpPr>
          <p:cNvPr id="1106037" name="Rectangle 117"/>
          <p:cNvSpPr>
            <a:spLocks noChangeArrowheads="1"/>
          </p:cNvSpPr>
          <p:nvPr/>
        </p:nvSpPr>
        <p:spPr bwMode="auto">
          <a:xfrm>
            <a:off x="5443538" y="59848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38" name="Rectangle 118"/>
          <p:cNvSpPr>
            <a:spLocks noChangeArrowheads="1"/>
          </p:cNvSpPr>
          <p:nvPr/>
        </p:nvSpPr>
        <p:spPr bwMode="auto">
          <a:xfrm>
            <a:off x="5715000" y="598487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4</a:t>
            </a:r>
            <a:endParaRPr lang="en-US" altLang="zh-TW"/>
          </a:p>
        </p:txBody>
      </p:sp>
      <p:sp>
        <p:nvSpPr>
          <p:cNvPr id="1106039" name="Rectangle 119"/>
          <p:cNvSpPr>
            <a:spLocks noChangeArrowheads="1"/>
          </p:cNvSpPr>
          <p:nvPr/>
        </p:nvSpPr>
        <p:spPr bwMode="auto">
          <a:xfrm>
            <a:off x="5783263" y="598487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TW" sz="1100" i="1">
                <a:solidFill>
                  <a:srgbClr val="000000"/>
                </a:solidFill>
              </a:rPr>
              <a:t>L</a:t>
            </a:r>
            <a:endParaRPr lang="en-US" altLang="zh-TW"/>
          </a:p>
        </p:txBody>
      </p:sp>
      <p:sp>
        <p:nvSpPr>
          <p:cNvPr id="1106040" name="Freeform 120"/>
          <p:cNvSpPr>
            <a:spLocks/>
          </p:cNvSpPr>
          <p:nvPr/>
        </p:nvSpPr>
        <p:spPr bwMode="auto">
          <a:xfrm>
            <a:off x="5086350" y="5508625"/>
            <a:ext cx="357188" cy="425450"/>
          </a:xfrm>
          <a:custGeom>
            <a:avLst/>
            <a:gdLst>
              <a:gd name="T0" fmla="*/ 0 w 21"/>
              <a:gd name="T1" fmla="*/ 25 h 25"/>
              <a:gd name="T2" fmla="*/ 2 w 21"/>
              <a:gd name="T3" fmla="*/ 25 h 25"/>
              <a:gd name="T4" fmla="*/ 4 w 21"/>
              <a:gd name="T5" fmla="*/ 24 h 25"/>
              <a:gd name="T6" fmla="*/ 6 w 21"/>
              <a:gd name="T7" fmla="*/ 23 h 25"/>
              <a:gd name="T8" fmla="*/ 9 w 21"/>
              <a:gd name="T9" fmla="*/ 21 h 25"/>
              <a:gd name="T10" fmla="*/ 12 w 21"/>
              <a:gd name="T11" fmla="*/ 17 h 25"/>
              <a:gd name="T12" fmla="*/ 15 w 21"/>
              <a:gd name="T13" fmla="*/ 13 h 25"/>
              <a:gd name="T14" fmla="*/ 18 w 21"/>
              <a:gd name="T15" fmla="*/ 7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2" y="25"/>
                </a:lnTo>
                <a:lnTo>
                  <a:pt x="4" y="24"/>
                </a:lnTo>
                <a:lnTo>
                  <a:pt x="6" y="23"/>
                </a:lnTo>
                <a:lnTo>
                  <a:pt x="9" y="21"/>
                </a:lnTo>
                <a:lnTo>
                  <a:pt x="12" y="17"/>
                </a:lnTo>
                <a:lnTo>
                  <a:pt x="15" y="13"/>
                </a:lnTo>
                <a:lnTo>
                  <a:pt x="18" y="7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41" name="Line 121"/>
          <p:cNvSpPr>
            <a:spLocks noChangeShapeType="1"/>
          </p:cNvSpPr>
          <p:nvPr/>
        </p:nvSpPr>
        <p:spPr bwMode="auto">
          <a:xfrm flipV="1">
            <a:off x="3675063" y="58832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48" name="Line 128"/>
          <p:cNvSpPr>
            <a:spLocks noChangeShapeType="1"/>
          </p:cNvSpPr>
          <p:nvPr/>
        </p:nvSpPr>
        <p:spPr bwMode="auto">
          <a:xfrm flipV="1">
            <a:off x="4032250" y="5883275"/>
            <a:ext cx="1588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49" name="Line 129"/>
          <p:cNvSpPr>
            <a:spLocks noChangeShapeType="1"/>
          </p:cNvSpPr>
          <p:nvPr/>
        </p:nvSpPr>
        <p:spPr bwMode="auto">
          <a:xfrm flipV="1">
            <a:off x="4729163" y="58832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0" name="Line 130"/>
          <p:cNvSpPr>
            <a:spLocks noChangeShapeType="1"/>
          </p:cNvSpPr>
          <p:nvPr/>
        </p:nvSpPr>
        <p:spPr bwMode="auto">
          <a:xfrm flipV="1">
            <a:off x="5443538" y="5883275"/>
            <a:ext cx="1587" cy="10160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1" name="Freeform 131"/>
          <p:cNvSpPr>
            <a:spLocks/>
          </p:cNvSpPr>
          <p:nvPr/>
        </p:nvSpPr>
        <p:spPr bwMode="auto">
          <a:xfrm>
            <a:off x="5443538" y="5508625"/>
            <a:ext cx="355600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3 w 21"/>
              <a:gd name="T5" fmla="*/ 24 h 25"/>
              <a:gd name="T6" fmla="*/ 6 w 21"/>
              <a:gd name="T7" fmla="*/ 23 h 25"/>
              <a:gd name="T8" fmla="*/ 9 w 21"/>
              <a:gd name="T9" fmla="*/ 21 h 25"/>
              <a:gd name="T10" fmla="*/ 12 w 21"/>
              <a:gd name="T11" fmla="*/ 17 h 25"/>
              <a:gd name="T12" fmla="*/ 15 w 21"/>
              <a:gd name="T13" fmla="*/ 13 h 25"/>
              <a:gd name="T14" fmla="*/ 18 w 21"/>
              <a:gd name="T15" fmla="*/ 7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6" y="23"/>
                </a:lnTo>
                <a:lnTo>
                  <a:pt x="9" y="21"/>
                </a:lnTo>
                <a:lnTo>
                  <a:pt x="12" y="17"/>
                </a:lnTo>
                <a:lnTo>
                  <a:pt x="15" y="13"/>
                </a:lnTo>
                <a:lnTo>
                  <a:pt x="18" y="7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2" name="Freeform 132"/>
          <p:cNvSpPr>
            <a:spLocks/>
          </p:cNvSpPr>
          <p:nvPr/>
        </p:nvSpPr>
        <p:spPr bwMode="auto">
          <a:xfrm>
            <a:off x="4745038" y="5508625"/>
            <a:ext cx="341312" cy="425450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5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3" name="Freeform 133"/>
          <p:cNvSpPr>
            <a:spLocks/>
          </p:cNvSpPr>
          <p:nvPr/>
        </p:nvSpPr>
        <p:spPr bwMode="auto">
          <a:xfrm>
            <a:off x="4048125" y="5508625"/>
            <a:ext cx="341313" cy="425450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6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6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4" name="Freeform 134"/>
          <p:cNvSpPr>
            <a:spLocks/>
          </p:cNvSpPr>
          <p:nvPr/>
        </p:nvSpPr>
        <p:spPr bwMode="auto">
          <a:xfrm>
            <a:off x="3690938" y="5508625"/>
            <a:ext cx="341312" cy="425450"/>
          </a:xfrm>
          <a:custGeom>
            <a:avLst/>
            <a:gdLst>
              <a:gd name="T0" fmla="*/ 0 w 20"/>
              <a:gd name="T1" fmla="*/ 25 h 25"/>
              <a:gd name="T2" fmla="*/ 1 w 20"/>
              <a:gd name="T3" fmla="*/ 25 h 25"/>
              <a:gd name="T4" fmla="*/ 3 w 20"/>
              <a:gd name="T5" fmla="*/ 24 h 25"/>
              <a:gd name="T6" fmla="*/ 5 w 20"/>
              <a:gd name="T7" fmla="*/ 23 h 25"/>
              <a:gd name="T8" fmla="*/ 8 w 20"/>
              <a:gd name="T9" fmla="*/ 21 h 25"/>
              <a:gd name="T10" fmla="*/ 11 w 20"/>
              <a:gd name="T11" fmla="*/ 17 h 25"/>
              <a:gd name="T12" fmla="*/ 14 w 20"/>
              <a:gd name="T13" fmla="*/ 13 h 25"/>
              <a:gd name="T14" fmla="*/ 17 w 20"/>
              <a:gd name="T15" fmla="*/ 7 h 25"/>
              <a:gd name="T16" fmla="*/ 20 w 2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5" y="23"/>
                </a:lnTo>
                <a:lnTo>
                  <a:pt x="8" y="21"/>
                </a:lnTo>
                <a:lnTo>
                  <a:pt x="11" y="17"/>
                </a:lnTo>
                <a:lnTo>
                  <a:pt x="14" y="13"/>
                </a:lnTo>
                <a:lnTo>
                  <a:pt x="17" y="7"/>
                </a:lnTo>
                <a:lnTo>
                  <a:pt x="2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5" name="Freeform 135"/>
          <p:cNvSpPr>
            <a:spLocks/>
          </p:cNvSpPr>
          <p:nvPr/>
        </p:nvSpPr>
        <p:spPr bwMode="auto">
          <a:xfrm>
            <a:off x="3333750" y="5508625"/>
            <a:ext cx="357188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3 w 21"/>
              <a:gd name="T5" fmla="*/ 24 h 25"/>
              <a:gd name="T6" fmla="*/ 6 w 21"/>
              <a:gd name="T7" fmla="*/ 23 h 25"/>
              <a:gd name="T8" fmla="*/ 9 w 21"/>
              <a:gd name="T9" fmla="*/ 21 h 25"/>
              <a:gd name="T10" fmla="*/ 12 w 21"/>
              <a:gd name="T11" fmla="*/ 17 h 25"/>
              <a:gd name="T12" fmla="*/ 15 w 21"/>
              <a:gd name="T13" fmla="*/ 13 h 25"/>
              <a:gd name="T14" fmla="*/ 18 w 21"/>
              <a:gd name="T15" fmla="*/ 7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6" y="23"/>
                </a:lnTo>
                <a:lnTo>
                  <a:pt x="9" y="21"/>
                </a:lnTo>
                <a:lnTo>
                  <a:pt x="12" y="17"/>
                </a:lnTo>
                <a:lnTo>
                  <a:pt x="15" y="13"/>
                </a:lnTo>
                <a:lnTo>
                  <a:pt x="18" y="7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6" name="Freeform 136"/>
          <p:cNvSpPr>
            <a:spLocks/>
          </p:cNvSpPr>
          <p:nvPr/>
        </p:nvSpPr>
        <p:spPr bwMode="auto">
          <a:xfrm>
            <a:off x="2978150" y="5508625"/>
            <a:ext cx="355600" cy="425450"/>
          </a:xfrm>
          <a:custGeom>
            <a:avLst/>
            <a:gdLst>
              <a:gd name="T0" fmla="*/ 0 w 21"/>
              <a:gd name="T1" fmla="*/ 25 h 25"/>
              <a:gd name="T2" fmla="*/ 1 w 21"/>
              <a:gd name="T3" fmla="*/ 25 h 25"/>
              <a:gd name="T4" fmla="*/ 3 w 21"/>
              <a:gd name="T5" fmla="*/ 24 h 25"/>
              <a:gd name="T6" fmla="*/ 6 w 21"/>
              <a:gd name="T7" fmla="*/ 22 h 25"/>
              <a:gd name="T8" fmla="*/ 9 w 21"/>
              <a:gd name="T9" fmla="*/ 20 h 25"/>
              <a:gd name="T10" fmla="*/ 12 w 21"/>
              <a:gd name="T11" fmla="*/ 17 h 25"/>
              <a:gd name="T12" fmla="*/ 15 w 21"/>
              <a:gd name="T13" fmla="*/ 13 h 25"/>
              <a:gd name="T14" fmla="*/ 18 w 21"/>
              <a:gd name="T15" fmla="*/ 7 h 25"/>
              <a:gd name="T16" fmla="*/ 21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0" y="25"/>
                </a:moveTo>
                <a:lnTo>
                  <a:pt x="1" y="25"/>
                </a:lnTo>
                <a:lnTo>
                  <a:pt x="3" y="24"/>
                </a:lnTo>
                <a:lnTo>
                  <a:pt x="6" y="22"/>
                </a:lnTo>
                <a:lnTo>
                  <a:pt x="9" y="20"/>
                </a:lnTo>
                <a:lnTo>
                  <a:pt x="12" y="17"/>
                </a:lnTo>
                <a:lnTo>
                  <a:pt x="15" y="13"/>
                </a:lnTo>
                <a:lnTo>
                  <a:pt x="18" y="7"/>
                </a:lnTo>
                <a:lnTo>
                  <a:pt x="21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057" name="Oval 137"/>
          <p:cNvSpPr>
            <a:spLocks noChangeArrowheads="1"/>
          </p:cNvSpPr>
          <p:nvPr/>
        </p:nvSpPr>
        <p:spPr bwMode="auto">
          <a:xfrm>
            <a:off x="3346450" y="4287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58" name="Oval 138"/>
          <p:cNvSpPr>
            <a:spLocks noChangeArrowheads="1"/>
          </p:cNvSpPr>
          <p:nvPr/>
        </p:nvSpPr>
        <p:spPr bwMode="auto">
          <a:xfrm>
            <a:off x="4052888" y="4287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59" name="Oval 139"/>
          <p:cNvSpPr>
            <a:spLocks noChangeArrowheads="1"/>
          </p:cNvSpPr>
          <p:nvPr/>
        </p:nvSpPr>
        <p:spPr bwMode="auto">
          <a:xfrm>
            <a:off x="4754563" y="4292600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0" name="Oval 140"/>
          <p:cNvSpPr>
            <a:spLocks noChangeArrowheads="1"/>
          </p:cNvSpPr>
          <p:nvPr/>
        </p:nvSpPr>
        <p:spPr bwMode="auto">
          <a:xfrm>
            <a:off x="5454650" y="4292600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1" name="Oval 141"/>
          <p:cNvSpPr>
            <a:spLocks noChangeArrowheads="1"/>
          </p:cNvSpPr>
          <p:nvPr/>
        </p:nvSpPr>
        <p:spPr bwMode="auto">
          <a:xfrm>
            <a:off x="3313113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3" name="Oval 143"/>
          <p:cNvSpPr>
            <a:spLocks noChangeArrowheads="1"/>
          </p:cNvSpPr>
          <p:nvPr/>
        </p:nvSpPr>
        <p:spPr bwMode="auto">
          <a:xfrm>
            <a:off x="3654425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4" name="Oval 144"/>
          <p:cNvSpPr>
            <a:spLocks noChangeArrowheads="1"/>
          </p:cNvSpPr>
          <p:nvPr/>
        </p:nvSpPr>
        <p:spPr bwMode="auto">
          <a:xfrm>
            <a:off x="4010025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5" name="Oval 145"/>
          <p:cNvSpPr>
            <a:spLocks noChangeArrowheads="1"/>
          </p:cNvSpPr>
          <p:nvPr/>
        </p:nvSpPr>
        <p:spPr bwMode="auto">
          <a:xfrm>
            <a:off x="4378325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6" name="Oval 146"/>
          <p:cNvSpPr>
            <a:spLocks noChangeArrowheads="1"/>
          </p:cNvSpPr>
          <p:nvPr/>
        </p:nvSpPr>
        <p:spPr bwMode="auto">
          <a:xfrm>
            <a:off x="4706938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7" name="Oval 147"/>
          <p:cNvSpPr>
            <a:spLocks noChangeArrowheads="1"/>
          </p:cNvSpPr>
          <p:nvPr/>
        </p:nvSpPr>
        <p:spPr bwMode="auto">
          <a:xfrm>
            <a:off x="5062538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8" name="Oval 148"/>
          <p:cNvSpPr>
            <a:spLocks noChangeArrowheads="1"/>
          </p:cNvSpPr>
          <p:nvPr/>
        </p:nvSpPr>
        <p:spPr bwMode="auto">
          <a:xfrm>
            <a:off x="5418138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6069" name="Oval 149"/>
          <p:cNvSpPr>
            <a:spLocks noChangeArrowheads="1"/>
          </p:cNvSpPr>
          <p:nvPr/>
        </p:nvSpPr>
        <p:spPr bwMode="auto">
          <a:xfrm>
            <a:off x="5772150" y="56848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27337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Review: Periodic Driving Force</a:t>
            </a:r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When the driving force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of a DE is periodic and defined over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[0,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TW" dirty="0"/>
              <a:t>, Half-range expansion of Fourier series are quite useful.  For example, the particular solution of the DE: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can be solved by first representing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by a half-range sine expansion and assume a particular solution of the form:</a:t>
            </a:r>
          </a:p>
        </p:txBody>
      </p:sp>
      <p:graphicFrame>
        <p:nvGraphicFramePr>
          <p:cNvPr id="1106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722894"/>
              </p:ext>
            </p:extLst>
          </p:nvPr>
        </p:nvGraphicFramePr>
        <p:xfrm>
          <a:off x="3479403" y="2950840"/>
          <a:ext cx="22447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5" name="方程式" r:id="rId3" imgW="1117440" imgH="419040" progId="Equation.3">
                  <p:embed/>
                </p:oleObj>
              </mc:Choice>
              <mc:Fallback>
                <p:oleObj name="方程式" r:id="rId3" imgW="1117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403" y="2950840"/>
                        <a:ext cx="2244725" cy="8382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9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246432"/>
              </p:ext>
            </p:extLst>
          </p:nvPr>
        </p:nvGraphicFramePr>
        <p:xfrm>
          <a:off x="3092450" y="4941664"/>
          <a:ext cx="27035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6" name="方程式" r:id="rId5" imgW="1346040" imgH="431640" progId="Equation.3">
                  <p:embed/>
                </p:oleObj>
              </mc:Choice>
              <mc:Fallback>
                <p:oleObj name="方程式" r:id="rId5" imgW="13460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450" y="4941664"/>
                        <a:ext cx="2703513" cy="8636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90321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Example: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>
                <a:latin typeface="Times New Roman" pitchFamily="18" charset="0"/>
              </a:rPr>
              <a:t>+4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 = 4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(0)=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(1)=0</a:t>
            </a:r>
            <a:r>
              <a:rPr lang="en-US" altLang="zh-TW"/>
              <a:t> (1/2)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/>
              <a:t>Assume that </a:t>
            </a:r>
            <a:r>
              <a:rPr lang="en-US" altLang="zh-TW" dirty="0">
                <a:latin typeface="Times New Roman" pitchFamily="18" charset="0"/>
              </a:rPr>
              <a:t>0 &lt; 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 &lt; 1</a:t>
            </a:r>
            <a:r>
              <a:rPr lang="en-US" altLang="zh-TW" dirty="0"/>
              <a:t> for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, we can use odd extension with </a:t>
            </a:r>
            <a:r>
              <a:rPr lang="en-US" altLang="zh-TW" i="1" dirty="0">
                <a:latin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</a:rPr>
              <a:t> = 1</a:t>
            </a:r>
            <a:r>
              <a:rPr lang="en-US" altLang="zh-TW" dirty="0"/>
              <a:t> to get the Fourier sine series of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dirty="0"/>
              <a:t>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solution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should be in sine series form as well: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Note that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)</a:t>
            </a:r>
            <a:r>
              <a:rPr lang="en-US" altLang="zh-TW" dirty="0"/>
              <a:t> satisfies the boundary conditions. Substitute the solution into the DE, we have</a:t>
            </a:r>
          </a:p>
        </p:txBody>
      </p:sp>
      <p:graphicFrame>
        <p:nvGraphicFramePr>
          <p:cNvPr id="317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148800"/>
              </p:ext>
            </p:extLst>
          </p:nvPr>
        </p:nvGraphicFramePr>
        <p:xfrm>
          <a:off x="3086100" y="2132856"/>
          <a:ext cx="27813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5" name="方程式" r:id="rId3" imgW="1536033" imgH="444307" progId="Equation.3">
                  <p:embed/>
                </p:oleObj>
              </mc:Choice>
              <mc:Fallback>
                <p:oleObj name="方程式" r:id="rId3" imgW="1536033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132856"/>
                        <a:ext cx="27813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527218"/>
              </p:ext>
            </p:extLst>
          </p:nvPr>
        </p:nvGraphicFramePr>
        <p:xfrm>
          <a:off x="3368675" y="3215531"/>
          <a:ext cx="21605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6" name="方程式" r:id="rId5" imgW="1193800" imgH="431800" progId="Equation.3">
                  <p:embed/>
                </p:oleObj>
              </mc:Choice>
              <mc:Fallback>
                <p:oleObj name="方程式" r:id="rId5" imgW="11938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3215531"/>
                        <a:ext cx="2160588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969538"/>
              </p:ext>
            </p:extLst>
          </p:nvPr>
        </p:nvGraphicFramePr>
        <p:xfrm>
          <a:off x="2268538" y="4797152"/>
          <a:ext cx="51720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7" name="方程式" r:id="rId7" imgW="2857500" imgH="444500" progId="Equation.3">
                  <p:embed/>
                </p:oleObj>
              </mc:Choice>
              <mc:Fallback>
                <p:oleObj name="方程式" r:id="rId7" imgW="28575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797152"/>
                        <a:ext cx="517207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70738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Example: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altLang="zh-TW" dirty="0">
                <a:latin typeface="Times New Roman" pitchFamily="18" charset="0"/>
              </a:rPr>
              <a:t>+4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 = 4</a:t>
            </a:r>
            <a:r>
              <a:rPr lang="en-US" altLang="zh-TW" i="1" dirty="0">
                <a:latin typeface="Times New Roman" pitchFamily="18" charset="0"/>
              </a:rPr>
              <a:t>t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(0)=</a:t>
            </a:r>
            <a:r>
              <a:rPr lang="en-US" altLang="zh-TW" i="1" dirty="0">
                <a:latin typeface="Times New Roman" pitchFamily="18" charset="0"/>
              </a:rPr>
              <a:t>x</a:t>
            </a:r>
            <a:r>
              <a:rPr lang="en-US" altLang="zh-TW" dirty="0">
                <a:latin typeface="Times New Roman" pitchFamily="18" charset="0"/>
              </a:rPr>
              <a:t>(1)=0</a:t>
            </a:r>
            <a:r>
              <a:rPr lang="en-US" altLang="zh-TW" dirty="0"/>
              <a:t> (2/2)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solution of the coefficients 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dirty="0"/>
              <a:t> is then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The Fourier series solution can be expressed as: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which is equivalent to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in the interval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(–1, 1)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221617"/>
              </p:ext>
            </p:extLst>
          </p:nvPr>
        </p:nvGraphicFramePr>
        <p:xfrm>
          <a:off x="3132560" y="1772816"/>
          <a:ext cx="216058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89" name="方程式" r:id="rId3" imgW="1193800" imgH="444500" progId="Equation.3">
                  <p:embed/>
                </p:oleObj>
              </mc:Choice>
              <mc:Fallback>
                <p:oleObj name="方程式" r:id="rId3" imgW="11938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560" y="1772816"/>
                        <a:ext cx="2160587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300237"/>
              </p:ext>
            </p:extLst>
          </p:nvPr>
        </p:nvGraphicFramePr>
        <p:xfrm>
          <a:off x="2340397" y="3004716"/>
          <a:ext cx="439261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90" name="方程式" r:id="rId5" imgW="2425700" imgH="444500" progId="Equation.3">
                  <p:embed/>
                </p:oleObj>
              </mc:Choice>
              <mc:Fallback>
                <p:oleObj name="方程式" r:id="rId5" imgW="24257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0397" y="3004716"/>
                        <a:ext cx="4392613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332993"/>
              </p:ext>
            </p:extLst>
          </p:nvPr>
        </p:nvGraphicFramePr>
        <p:xfrm>
          <a:off x="1619672" y="4516016"/>
          <a:ext cx="17494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91" name="方程式" r:id="rId7" imgW="965200" imgH="393700" progId="Equation.3">
                  <p:embed/>
                </p:oleObj>
              </mc:Choice>
              <mc:Fallback>
                <p:oleObj name="方程式" r:id="rId7" imgW="965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516016"/>
                        <a:ext cx="1749425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群組 7"/>
          <p:cNvGrpSpPr/>
          <p:nvPr/>
        </p:nvGrpSpPr>
        <p:grpSpPr>
          <a:xfrm>
            <a:off x="5367338" y="4190330"/>
            <a:ext cx="2589212" cy="1758950"/>
            <a:chOff x="5367338" y="4437063"/>
            <a:chExt cx="2589212" cy="1758950"/>
          </a:xfrm>
        </p:grpSpPr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7902575" y="4537075"/>
              <a:ext cx="1588" cy="1468438"/>
            </a:xfrm>
            <a:custGeom>
              <a:avLst/>
              <a:gdLst>
                <a:gd name="T0" fmla="*/ 0 w 1588"/>
                <a:gd name="T1" fmla="*/ 1468438 h 934"/>
                <a:gd name="T2" fmla="*/ 0 w 1588"/>
                <a:gd name="T3" fmla="*/ 0 h 934"/>
                <a:gd name="T4" fmla="*/ 0 w 1588"/>
                <a:gd name="T5" fmla="*/ 1468438 h 934"/>
                <a:gd name="T6" fmla="*/ 0 w 1588"/>
                <a:gd name="T7" fmla="*/ 1468438 h 9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88" h="934">
                  <a:moveTo>
                    <a:pt x="0" y="934"/>
                  </a:moveTo>
                  <a:lnTo>
                    <a:pt x="0" y="0"/>
                  </a:lnTo>
                  <a:lnTo>
                    <a:pt x="0" y="9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7902575" y="4537075"/>
              <a:ext cx="1588" cy="1468438"/>
            </a:xfrm>
            <a:custGeom>
              <a:avLst/>
              <a:gdLst>
                <a:gd name="T0" fmla="*/ 0 w 1588"/>
                <a:gd name="T1" fmla="*/ 0 h 934"/>
                <a:gd name="T2" fmla="*/ 0 w 1588"/>
                <a:gd name="T3" fmla="*/ 0 h 934"/>
                <a:gd name="T4" fmla="*/ 0 w 1588"/>
                <a:gd name="T5" fmla="*/ 1468438 h 934"/>
                <a:gd name="T6" fmla="*/ 0 w 1588"/>
                <a:gd name="T7" fmla="*/ 0 h 9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88" h="934">
                  <a:moveTo>
                    <a:pt x="0" y="0"/>
                  </a:moveTo>
                  <a:lnTo>
                    <a:pt x="0" y="0"/>
                  </a:lnTo>
                  <a:lnTo>
                    <a:pt x="0" y="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5618163" y="4537075"/>
              <a:ext cx="2284412" cy="1588"/>
            </a:xfrm>
            <a:custGeom>
              <a:avLst/>
              <a:gdLst>
                <a:gd name="T0" fmla="*/ 0 w 1452"/>
                <a:gd name="T1" fmla="*/ 0 h 1588"/>
                <a:gd name="T2" fmla="*/ 2284412 w 1452"/>
                <a:gd name="T3" fmla="*/ 0 h 1588"/>
                <a:gd name="T4" fmla="*/ 0 w 1452"/>
                <a:gd name="T5" fmla="*/ 0 h 1588"/>
                <a:gd name="T6" fmla="*/ 0 w 1452"/>
                <a:gd name="T7" fmla="*/ 0 h 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2" h="1588">
                  <a:moveTo>
                    <a:pt x="0" y="0"/>
                  </a:moveTo>
                  <a:lnTo>
                    <a:pt x="14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5618163" y="4537075"/>
              <a:ext cx="2284412" cy="1588"/>
            </a:xfrm>
            <a:custGeom>
              <a:avLst/>
              <a:gdLst>
                <a:gd name="T0" fmla="*/ 2284412 w 1452"/>
                <a:gd name="T1" fmla="*/ 0 h 1588"/>
                <a:gd name="T2" fmla="*/ 2284412 w 1452"/>
                <a:gd name="T3" fmla="*/ 0 h 1588"/>
                <a:gd name="T4" fmla="*/ 0 w 1452"/>
                <a:gd name="T5" fmla="*/ 0 h 1588"/>
                <a:gd name="T6" fmla="*/ 2284412 w 1452"/>
                <a:gd name="T7" fmla="*/ 0 h 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2" h="1588">
                  <a:moveTo>
                    <a:pt x="1452" y="0"/>
                  </a:moveTo>
                  <a:lnTo>
                    <a:pt x="1452" y="0"/>
                  </a:lnTo>
                  <a:lnTo>
                    <a:pt x="0" y="0"/>
                  </a:lnTo>
                  <a:lnTo>
                    <a:pt x="145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5618163" y="4537075"/>
              <a:ext cx="2284412" cy="1468438"/>
            </a:xfrm>
            <a:custGeom>
              <a:avLst/>
              <a:gdLst>
                <a:gd name="T0" fmla="*/ 0 w 1452"/>
                <a:gd name="T1" fmla="*/ 1468438 h 934"/>
                <a:gd name="T2" fmla="*/ 2284412 w 1452"/>
                <a:gd name="T3" fmla="*/ 1468438 h 934"/>
                <a:gd name="T4" fmla="*/ 0 w 1452"/>
                <a:gd name="T5" fmla="*/ 0 h 934"/>
                <a:gd name="T6" fmla="*/ 0 w 1452"/>
                <a:gd name="T7" fmla="*/ 1468438 h 9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2" h="934">
                  <a:moveTo>
                    <a:pt x="0" y="934"/>
                  </a:moveTo>
                  <a:lnTo>
                    <a:pt x="1452" y="934"/>
                  </a:lnTo>
                  <a:lnTo>
                    <a:pt x="0" y="0"/>
                  </a:lnTo>
                  <a:lnTo>
                    <a:pt x="0" y="9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5367338" y="5905500"/>
              <a:ext cx="217487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-0.5</a:t>
              </a:r>
              <a:endParaRPr lang="en-US" altLang="zh-TW" sz="1000"/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7886700" y="6043613"/>
              <a:ext cx="698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2</a:t>
              </a:r>
              <a:endParaRPr lang="en-US" altLang="zh-TW" sz="1000"/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7134225" y="6043613"/>
              <a:ext cx="698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1</a:t>
              </a:r>
              <a:endParaRPr lang="en-US" altLang="zh-TW" sz="1000"/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6364288" y="6043613"/>
              <a:ext cx="69850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0</a:t>
              </a:r>
              <a:endParaRPr lang="en-US" altLang="zh-TW" sz="1000"/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5603875" y="6043613"/>
              <a:ext cx="112713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-1</a:t>
              </a:r>
              <a:endParaRPr lang="en-US" altLang="zh-TW" sz="1000"/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5424488" y="5172075"/>
              <a:ext cx="69850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0</a:t>
              </a:r>
              <a:endParaRPr lang="en-US" altLang="zh-TW" sz="1000"/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5386388" y="4437063"/>
              <a:ext cx="17462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000">
                  <a:solidFill>
                    <a:srgbClr val="000000"/>
                  </a:solidFill>
                  <a:latin typeface="Nimbus Sans L" charset="0"/>
                </a:rPr>
                <a:t>0.5</a:t>
              </a:r>
              <a:endParaRPr lang="en-US" altLang="zh-TW" sz="1000"/>
            </a:p>
          </p:txBody>
        </p:sp>
        <p:sp>
          <p:nvSpPr>
            <p:cNvPr id="21" name="Line 26"/>
            <p:cNvSpPr>
              <a:spLocks noChangeShapeType="1"/>
            </p:cNvSpPr>
            <p:nvPr/>
          </p:nvSpPr>
          <p:spPr bwMode="auto">
            <a:xfrm flipV="1">
              <a:off x="6381750" y="4537075"/>
              <a:ext cx="1588" cy="1468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7138988" y="4537075"/>
              <a:ext cx="1587" cy="1468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" name="Line 32"/>
            <p:cNvSpPr>
              <a:spLocks noChangeShapeType="1"/>
            </p:cNvSpPr>
            <p:nvPr/>
          </p:nvSpPr>
          <p:spPr bwMode="auto">
            <a:xfrm flipV="1">
              <a:off x="6381750" y="5972175"/>
              <a:ext cx="1588" cy="333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" name="Line 33"/>
            <p:cNvSpPr>
              <a:spLocks noChangeShapeType="1"/>
            </p:cNvSpPr>
            <p:nvPr/>
          </p:nvSpPr>
          <p:spPr bwMode="auto">
            <a:xfrm>
              <a:off x="6381750" y="4537075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" name="Line 34"/>
            <p:cNvSpPr>
              <a:spLocks noChangeShapeType="1"/>
            </p:cNvSpPr>
            <p:nvPr/>
          </p:nvSpPr>
          <p:spPr bwMode="auto">
            <a:xfrm flipV="1">
              <a:off x="7138988" y="5972175"/>
              <a:ext cx="1587" cy="333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6" name="Line 35"/>
            <p:cNvSpPr>
              <a:spLocks noChangeShapeType="1"/>
            </p:cNvSpPr>
            <p:nvPr/>
          </p:nvSpPr>
          <p:spPr bwMode="auto">
            <a:xfrm>
              <a:off x="7138988" y="4537075"/>
              <a:ext cx="1587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" name="Line 41"/>
            <p:cNvSpPr>
              <a:spLocks noChangeShapeType="1"/>
            </p:cNvSpPr>
            <p:nvPr/>
          </p:nvSpPr>
          <p:spPr bwMode="auto">
            <a:xfrm>
              <a:off x="5618163" y="5270500"/>
              <a:ext cx="2284412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" name="Line 46"/>
            <p:cNvSpPr>
              <a:spLocks noChangeShapeType="1"/>
            </p:cNvSpPr>
            <p:nvPr/>
          </p:nvSpPr>
          <p:spPr bwMode="auto">
            <a:xfrm flipH="1">
              <a:off x="7869238" y="5270500"/>
              <a:ext cx="33337" cy="1588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9" name="Line 54"/>
            <p:cNvSpPr>
              <a:spLocks noChangeShapeType="1"/>
            </p:cNvSpPr>
            <p:nvPr/>
          </p:nvSpPr>
          <p:spPr bwMode="auto">
            <a:xfrm flipV="1">
              <a:off x="5618163" y="5248275"/>
              <a:ext cx="4762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" name="Freeform 55"/>
            <p:cNvSpPr>
              <a:spLocks/>
            </p:cNvSpPr>
            <p:nvPr/>
          </p:nvSpPr>
          <p:spPr bwMode="auto">
            <a:xfrm>
              <a:off x="5637213" y="5168900"/>
              <a:ext cx="11112" cy="50800"/>
            </a:xfrm>
            <a:custGeom>
              <a:avLst/>
              <a:gdLst>
                <a:gd name="T0" fmla="*/ 0 w 2"/>
                <a:gd name="T1" fmla="*/ 50800 h 9"/>
                <a:gd name="T2" fmla="*/ 5556 w 2"/>
                <a:gd name="T3" fmla="*/ 22578 h 9"/>
                <a:gd name="T4" fmla="*/ 11112 w 2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lnTo>
                    <a:pt x="1" y="4"/>
                  </a:lnTo>
                  <a:lnTo>
                    <a:pt x="2" y="0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1" name="Line 56"/>
            <p:cNvSpPr>
              <a:spLocks noChangeShapeType="1"/>
            </p:cNvSpPr>
            <p:nvPr/>
          </p:nvSpPr>
          <p:spPr bwMode="auto">
            <a:xfrm flipV="1">
              <a:off x="5657850" y="5118100"/>
              <a:ext cx="6350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2" name="Line 60"/>
            <p:cNvSpPr>
              <a:spLocks noChangeShapeType="1"/>
            </p:cNvSpPr>
            <p:nvPr/>
          </p:nvSpPr>
          <p:spPr bwMode="auto">
            <a:xfrm>
              <a:off x="6272213" y="5032375"/>
              <a:ext cx="7937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3" name="Line 61"/>
            <p:cNvSpPr>
              <a:spLocks noChangeShapeType="1"/>
            </p:cNvSpPr>
            <p:nvPr/>
          </p:nvSpPr>
          <p:spPr bwMode="auto">
            <a:xfrm>
              <a:off x="6346825" y="5203825"/>
              <a:ext cx="1270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>
              <a:off x="6381750" y="5270500"/>
              <a:ext cx="11113" cy="41275"/>
            </a:xfrm>
            <a:custGeom>
              <a:avLst/>
              <a:gdLst>
                <a:gd name="T0" fmla="*/ 0 w 2"/>
                <a:gd name="T1" fmla="*/ 0 h 7"/>
                <a:gd name="T2" fmla="*/ 5557 w 2"/>
                <a:gd name="T3" fmla="*/ 23586 h 7"/>
                <a:gd name="T4" fmla="*/ 11113 w 2"/>
                <a:gd name="T5" fmla="*/ 41275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1" y="4"/>
                  </a:lnTo>
                  <a:lnTo>
                    <a:pt x="2" y="7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5" name="Line 63"/>
            <p:cNvSpPr>
              <a:spLocks noChangeShapeType="1"/>
            </p:cNvSpPr>
            <p:nvPr/>
          </p:nvSpPr>
          <p:spPr bwMode="auto">
            <a:xfrm>
              <a:off x="6359525" y="5219700"/>
              <a:ext cx="4763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" name="Line 64"/>
            <p:cNvSpPr>
              <a:spLocks noChangeShapeType="1"/>
            </p:cNvSpPr>
            <p:nvPr/>
          </p:nvSpPr>
          <p:spPr bwMode="auto">
            <a:xfrm>
              <a:off x="6392863" y="5311775"/>
              <a:ext cx="1270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7" name="Freeform 66"/>
            <p:cNvSpPr>
              <a:spLocks/>
            </p:cNvSpPr>
            <p:nvPr/>
          </p:nvSpPr>
          <p:spPr bwMode="auto">
            <a:xfrm>
              <a:off x="6405563" y="5329238"/>
              <a:ext cx="11112" cy="33337"/>
            </a:xfrm>
            <a:custGeom>
              <a:avLst/>
              <a:gdLst>
                <a:gd name="T0" fmla="*/ 0 w 2"/>
                <a:gd name="T1" fmla="*/ 0 h 6"/>
                <a:gd name="T2" fmla="*/ 5556 w 2"/>
                <a:gd name="T3" fmla="*/ 16669 h 6"/>
                <a:gd name="T4" fmla="*/ 11112 w 2"/>
                <a:gd name="T5" fmla="*/ 33337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1" y="3"/>
                  </a:lnTo>
                  <a:lnTo>
                    <a:pt x="2" y="6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8" name="Line 67"/>
            <p:cNvSpPr>
              <a:spLocks noChangeShapeType="1"/>
            </p:cNvSpPr>
            <p:nvPr/>
          </p:nvSpPr>
          <p:spPr bwMode="auto">
            <a:xfrm>
              <a:off x="6427788" y="5378450"/>
              <a:ext cx="4762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9" name="Line 68"/>
            <p:cNvSpPr>
              <a:spLocks noChangeShapeType="1"/>
            </p:cNvSpPr>
            <p:nvPr/>
          </p:nvSpPr>
          <p:spPr bwMode="auto">
            <a:xfrm>
              <a:off x="6438900" y="5413375"/>
              <a:ext cx="1270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0" name="Line 69"/>
            <p:cNvSpPr>
              <a:spLocks noChangeShapeType="1"/>
            </p:cNvSpPr>
            <p:nvPr/>
          </p:nvSpPr>
          <p:spPr bwMode="auto">
            <a:xfrm>
              <a:off x="6454775" y="5448300"/>
              <a:ext cx="7938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" name="Line 70"/>
            <p:cNvSpPr>
              <a:spLocks noChangeShapeType="1"/>
            </p:cNvSpPr>
            <p:nvPr/>
          </p:nvSpPr>
          <p:spPr bwMode="auto">
            <a:xfrm>
              <a:off x="6432550" y="5397500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2" name="Line 71"/>
            <p:cNvSpPr>
              <a:spLocks noChangeShapeType="1"/>
            </p:cNvSpPr>
            <p:nvPr/>
          </p:nvSpPr>
          <p:spPr bwMode="auto">
            <a:xfrm>
              <a:off x="6416675" y="5362575"/>
              <a:ext cx="11113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3" name="Line 72"/>
            <p:cNvSpPr>
              <a:spLocks noChangeShapeType="1"/>
            </p:cNvSpPr>
            <p:nvPr/>
          </p:nvSpPr>
          <p:spPr bwMode="auto">
            <a:xfrm>
              <a:off x="6451600" y="5430838"/>
              <a:ext cx="3175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4" name="Line 74"/>
            <p:cNvSpPr>
              <a:spLocks noChangeShapeType="1"/>
            </p:cNvSpPr>
            <p:nvPr/>
          </p:nvSpPr>
          <p:spPr bwMode="auto">
            <a:xfrm>
              <a:off x="6291263" y="5065713"/>
              <a:ext cx="4762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5" name="Line 75"/>
            <p:cNvSpPr>
              <a:spLocks noChangeShapeType="1"/>
            </p:cNvSpPr>
            <p:nvPr/>
          </p:nvSpPr>
          <p:spPr bwMode="auto">
            <a:xfrm>
              <a:off x="6313488" y="5118100"/>
              <a:ext cx="4762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" name="Line 77"/>
            <p:cNvSpPr>
              <a:spLocks noChangeShapeType="1"/>
            </p:cNvSpPr>
            <p:nvPr/>
          </p:nvSpPr>
          <p:spPr bwMode="auto">
            <a:xfrm>
              <a:off x="6335713" y="5168900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" name="Line 78"/>
            <p:cNvSpPr>
              <a:spLocks noChangeShapeType="1"/>
            </p:cNvSpPr>
            <p:nvPr/>
          </p:nvSpPr>
          <p:spPr bwMode="auto">
            <a:xfrm>
              <a:off x="6473825" y="5481638"/>
              <a:ext cx="4763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8" name="Line 79"/>
            <p:cNvSpPr>
              <a:spLocks noChangeShapeType="1"/>
            </p:cNvSpPr>
            <p:nvPr/>
          </p:nvSpPr>
          <p:spPr bwMode="auto">
            <a:xfrm>
              <a:off x="6462713" y="5464175"/>
              <a:ext cx="11112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9" name="Line 81"/>
            <p:cNvSpPr>
              <a:spLocks noChangeShapeType="1"/>
            </p:cNvSpPr>
            <p:nvPr/>
          </p:nvSpPr>
          <p:spPr bwMode="auto">
            <a:xfrm>
              <a:off x="6484938" y="5514975"/>
              <a:ext cx="11112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0" name="Line 82"/>
            <p:cNvSpPr>
              <a:spLocks noChangeShapeType="1"/>
            </p:cNvSpPr>
            <p:nvPr/>
          </p:nvSpPr>
          <p:spPr bwMode="auto">
            <a:xfrm>
              <a:off x="6478588" y="5499100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" name="Line 83"/>
            <p:cNvSpPr>
              <a:spLocks noChangeShapeType="1"/>
            </p:cNvSpPr>
            <p:nvPr/>
          </p:nvSpPr>
          <p:spPr bwMode="auto">
            <a:xfrm>
              <a:off x="6318250" y="5133975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2" name="Line 84"/>
            <p:cNvSpPr>
              <a:spLocks noChangeShapeType="1"/>
            </p:cNvSpPr>
            <p:nvPr/>
          </p:nvSpPr>
          <p:spPr bwMode="auto">
            <a:xfrm>
              <a:off x="6500813" y="5545138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3" name="Line 85"/>
            <p:cNvSpPr>
              <a:spLocks noChangeShapeType="1"/>
            </p:cNvSpPr>
            <p:nvPr/>
          </p:nvSpPr>
          <p:spPr bwMode="auto">
            <a:xfrm>
              <a:off x="6518275" y="5580063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" name="Line 86"/>
            <p:cNvSpPr>
              <a:spLocks noChangeShapeType="1"/>
            </p:cNvSpPr>
            <p:nvPr/>
          </p:nvSpPr>
          <p:spPr bwMode="auto">
            <a:xfrm>
              <a:off x="6507163" y="5561013"/>
              <a:ext cx="11112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5" name="Line 87"/>
            <p:cNvSpPr>
              <a:spLocks noChangeShapeType="1"/>
            </p:cNvSpPr>
            <p:nvPr/>
          </p:nvSpPr>
          <p:spPr bwMode="auto">
            <a:xfrm>
              <a:off x="6496050" y="5534025"/>
              <a:ext cx="4763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6" name="Line 89"/>
            <p:cNvSpPr>
              <a:spLocks noChangeShapeType="1"/>
            </p:cNvSpPr>
            <p:nvPr/>
          </p:nvSpPr>
          <p:spPr bwMode="auto">
            <a:xfrm>
              <a:off x="6296025" y="5083175"/>
              <a:ext cx="635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7" name="Line 90"/>
            <p:cNvSpPr>
              <a:spLocks noChangeShapeType="1"/>
            </p:cNvSpPr>
            <p:nvPr/>
          </p:nvSpPr>
          <p:spPr bwMode="auto">
            <a:xfrm>
              <a:off x="6256338" y="4997450"/>
              <a:ext cx="1270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" name="Line 91"/>
            <p:cNvSpPr>
              <a:spLocks noChangeShapeType="1"/>
            </p:cNvSpPr>
            <p:nvPr/>
          </p:nvSpPr>
          <p:spPr bwMode="auto">
            <a:xfrm>
              <a:off x="6249988" y="4986338"/>
              <a:ext cx="6350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" name="Line 93"/>
            <p:cNvSpPr>
              <a:spLocks noChangeShapeType="1"/>
            </p:cNvSpPr>
            <p:nvPr/>
          </p:nvSpPr>
          <p:spPr bwMode="auto">
            <a:xfrm>
              <a:off x="6234113" y="4951413"/>
              <a:ext cx="11112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0" name="Line 95"/>
            <p:cNvSpPr>
              <a:spLocks noChangeShapeType="1"/>
            </p:cNvSpPr>
            <p:nvPr/>
          </p:nvSpPr>
          <p:spPr bwMode="auto">
            <a:xfrm>
              <a:off x="6529388" y="5607050"/>
              <a:ext cx="1270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" name="Line 96"/>
            <p:cNvSpPr>
              <a:spLocks noChangeShapeType="1"/>
            </p:cNvSpPr>
            <p:nvPr/>
          </p:nvSpPr>
          <p:spPr bwMode="auto">
            <a:xfrm>
              <a:off x="6546850" y="5641975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2" name="Line 97"/>
            <p:cNvSpPr>
              <a:spLocks noChangeShapeType="1"/>
            </p:cNvSpPr>
            <p:nvPr/>
          </p:nvSpPr>
          <p:spPr bwMode="auto">
            <a:xfrm>
              <a:off x="6564313" y="5670550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" name="Freeform 98"/>
            <p:cNvSpPr>
              <a:spLocks/>
            </p:cNvSpPr>
            <p:nvPr/>
          </p:nvSpPr>
          <p:spPr bwMode="auto">
            <a:xfrm>
              <a:off x="6575425" y="5692775"/>
              <a:ext cx="103188" cy="142875"/>
            </a:xfrm>
            <a:custGeom>
              <a:avLst/>
              <a:gdLst>
                <a:gd name="T0" fmla="*/ 0 w 18"/>
                <a:gd name="T1" fmla="*/ 0 h 25"/>
                <a:gd name="T2" fmla="*/ 11465 w 18"/>
                <a:gd name="T3" fmla="*/ 17145 h 25"/>
                <a:gd name="T4" fmla="*/ 17198 w 18"/>
                <a:gd name="T5" fmla="*/ 28575 h 25"/>
                <a:gd name="T6" fmla="*/ 22931 w 18"/>
                <a:gd name="T7" fmla="*/ 40005 h 25"/>
                <a:gd name="T8" fmla="*/ 34396 w 18"/>
                <a:gd name="T9" fmla="*/ 51435 h 25"/>
                <a:gd name="T10" fmla="*/ 40129 w 18"/>
                <a:gd name="T11" fmla="*/ 62865 h 25"/>
                <a:gd name="T12" fmla="*/ 45861 w 18"/>
                <a:gd name="T13" fmla="*/ 74295 h 25"/>
                <a:gd name="T14" fmla="*/ 57327 w 18"/>
                <a:gd name="T15" fmla="*/ 85725 h 25"/>
                <a:gd name="T16" fmla="*/ 63059 w 18"/>
                <a:gd name="T17" fmla="*/ 97155 h 25"/>
                <a:gd name="T18" fmla="*/ 68792 w 18"/>
                <a:gd name="T19" fmla="*/ 108585 h 25"/>
                <a:gd name="T20" fmla="*/ 80257 w 18"/>
                <a:gd name="T21" fmla="*/ 120015 h 25"/>
                <a:gd name="T22" fmla="*/ 85990 w 18"/>
                <a:gd name="T23" fmla="*/ 125730 h 25"/>
                <a:gd name="T24" fmla="*/ 91723 w 18"/>
                <a:gd name="T25" fmla="*/ 137160 h 25"/>
                <a:gd name="T26" fmla="*/ 103188 w 18"/>
                <a:gd name="T27" fmla="*/ 142875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2" y="3"/>
                  </a:lnTo>
                  <a:lnTo>
                    <a:pt x="3" y="5"/>
                  </a:lnTo>
                  <a:lnTo>
                    <a:pt x="4" y="7"/>
                  </a:lnTo>
                  <a:lnTo>
                    <a:pt x="6" y="9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2" y="19"/>
                  </a:lnTo>
                  <a:lnTo>
                    <a:pt x="14" y="21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8" y="25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" name="Line 99"/>
            <p:cNvSpPr>
              <a:spLocks noChangeShapeType="1"/>
            </p:cNvSpPr>
            <p:nvPr/>
          </p:nvSpPr>
          <p:spPr bwMode="auto">
            <a:xfrm flipV="1">
              <a:off x="6678613" y="5835650"/>
              <a:ext cx="1587" cy="31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" name="Line 100"/>
            <p:cNvSpPr>
              <a:spLocks noChangeShapeType="1"/>
            </p:cNvSpPr>
            <p:nvPr/>
          </p:nvSpPr>
          <p:spPr bwMode="auto">
            <a:xfrm>
              <a:off x="6553200" y="5653088"/>
              <a:ext cx="11113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6" name="Line 101"/>
            <p:cNvSpPr>
              <a:spLocks noChangeShapeType="1"/>
            </p:cNvSpPr>
            <p:nvPr/>
          </p:nvSpPr>
          <p:spPr bwMode="auto">
            <a:xfrm>
              <a:off x="6524625" y="5595938"/>
              <a:ext cx="4763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" name="Line 102"/>
            <p:cNvSpPr>
              <a:spLocks noChangeShapeType="1"/>
            </p:cNvSpPr>
            <p:nvPr/>
          </p:nvSpPr>
          <p:spPr bwMode="auto">
            <a:xfrm>
              <a:off x="6570663" y="5681663"/>
              <a:ext cx="4762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8" name="Line 103"/>
            <p:cNvSpPr>
              <a:spLocks noChangeShapeType="1"/>
            </p:cNvSpPr>
            <p:nvPr/>
          </p:nvSpPr>
          <p:spPr bwMode="auto">
            <a:xfrm>
              <a:off x="6542088" y="5624513"/>
              <a:ext cx="4762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9" name="Line 104"/>
            <p:cNvSpPr>
              <a:spLocks noChangeShapeType="1"/>
            </p:cNvSpPr>
            <p:nvPr/>
          </p:nvSpPr>
          <p:spPr bwMode="auto">
            <a:xfrm>
              <a:off x="6199188" y="4876800"/>
              <a:ext cx="635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" name="Line 106"/>
            <p:cNvSpPr>
              <a:spLocks noChangeShapeType="1"/>
            </p:cNvSpPr>
            <p:nvPr/>
          </p:nvSpPr>
          <p:spPr bwMode="auto">
            <a:xfrm>
              <a:off x="6211888" y="4906963"/>
              <a:ext cx="11112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" name="Line 108"/>
            <p:cNvSpPr>
              <a:spLocks noChangeShapeType="1"/>
            </p:cNvSpPr>
            <p:nvPr/>
          </p:nvSpPr>
          <p:spPr bwMode="auto">
            <a:xfrm>
              <a:off x="6227763" y="4940300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2" name="Line 109"/>
            <p:cNvSpPr>
              <a:spLocks noChangeShapeType="1"/>
            </p:cNvSpPr>
            <p:nvPr/>
          </p:nvSpPr>
          <p:spPr bwMode="auto">
            <a:xfrm>
              <a:off x="6683375" y="5846763"/>
              <a:ext cx="635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" name="Line 110"/>
            <p:cNvSpPr>
              <a:spLocks noChangeShapeType="1"/>
            </p:cNvSpPr>
            <p:nvPr/>
          </p:nvSpPr>
          <p:spPr bwMode="auto">
            <a:xfrm>
              <a:off x="6700838" y="5857875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4" name="Line 111"/>
            <p:cNvSpPr>
              <a:spLocks noChangeShapeType="1"/>
            </p:cNvSpPr>
            <p:nvPr/>
          </p:nvSpPr>
          <p:spPr bwMode="auto">
            <a:xfrm>
              <a:off x="6711950" y="5873750"/>
              <a:ext cx="1270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5" name="Freeform 112"/>
            <p:cNvSpPr>
              <a:spLocks/>
            </p:cNvSpPr>
            <p:nvPr/>
          </p:nvSpPr>
          <p:spPr bwMode="auto">
            <a:xfrm>
              <a:off x="6729413" y="5884863"/>
              <a:ext cx="23812" cy="14287"/>
            </a:xfrm>
            <a:custGeom>
              <a:avLst/>
              <a:gdLst>
                <a:gd name="T0" fmla="*/ 0 w 4"/>
                <a:gd name="T1" fmla="*/ 0 h 2"/>
                <a:gd name="T2" fmla="*/ 5953 w 4"/>
                <a:gd name="T3" fmla="*/ 0 h 2"/>
                <a:gd name="T4" fmla="*/ 17859 w 4"/>
                <a:gd name="T5" fmla="*/ 7144 h 2"/>
                <a:gd name="T6" fmla="*/ 23812 w 4"/>
                <a:gd name="T7" fmla="*/ 1428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4" y="2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6" name="Line 113"/>
            <p:cNvSpPr>
              <a:spLocks noChangeShapeType="1"/>
            </p:cNvSpPr>
            <p:nvPr/>
          </p:nvSpPr>
          <p:spPr bwMode="auto">
            <a:xfrm flipH="1">
              <a:off x="6753225" y="5899150"/>
              <a:ext cx="4763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7" name="Line 114"/>
            <p:cNvSpPr>
              <a:spLocks noChangeShapeType="1"/>
            </p:cNvSpPr>
            <p:nvPr/>
          </p:nvSpPr>
          <p:spPr bwMode="auto">
            <a:xfrm>
              <a:off x="6678613" y="5838825"/>
              <a:ext cx="4762" cy="793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8" name="Line 115"/>
            <p:cNvSpPr>
              <a:spLocks noChangeShapeType="1"/>
            </p:cNvSpPr>
            <p:nvPr/>
          </p:nvSpPr>
          <p:spPr bwMode="auto">
            <a:xfrm>
              <a:off x="6707188" y="5868988"/>
              <a:ext cx="4762" cy="47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9" name="Line 116"/>
            <p:cNvSpPr>
              <a:spLocks noChangeShapeType="1"/>
            </p:cNvSpPr>
            <p:nvPr/>
          </p:nvSpPr>
          <p:spPr bwMode="auto">
            <a:xfrm>
              <a:off x="6689725" y="5853113"/>
              <a:ext cx="11113" cy="47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0" name="Line 117"/>
            <p:cNvSpPr>
              <a:spLocks noChangeShapeType="1"/>
            </p:cNvSpPr>
            <p:nvPr/>
          </p:nvSpPr>
          <p:spPr bwMode="auto">
            <a:xfrm>
              <a:off x="6724650" y="5880100"/>
              <a:ext cx="4763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1" name="Line 118"/>
            <p:cNvSpPr>
              <a:spLocks noChangeShapeType="1"/>
            </p:cNvSpPr>
            <p:nvPr/>
          </p:nvSpPr>
          <p:spPr bwMode="auto">
            <a:xfrm>
              <a:off x="6159500" y="4816475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2" name="Line 119"/>
            <p:cNvSpPr>
              <a:spLocks noChangeShapeType="1"/>
            </p:cNvSpPr>
            <p:nvPr/>
          </p:nvSpPr>
          <p:spPr bwMode="auto">
            <a:xfrm>
              <a:off x="6181725" y="4856163"/>
              <a:ext cx="6350" cy="95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3" name="Line 120"/>
            <p:cNvSpPr>
              <a:spLocks noChangeShapeType="1"/>
            </p:cNvSpPr>
            <p:nvPr/>
          </p:nvSpPr>
          <p:spPr bwMode="auto">
            <a:xfrm>
              <a:off x="6176963" y="4838700"/>
              <a:ext cx="4762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4" name="Line 123"/>
            <p:cNvSpPr>
              <a:spLocks noChangeShapeType="1"/>
            </p:cNvSpPr>
            <p:nvPr/>
          </p:nvSpPr>
          <p:spPr bwMode="auto">
            <a:xfrm>
              <a:off x="6764338" y="5899150"/>
              <a:ext cx="4762" cy="31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5" name="Line 124"/>
            <p:cNvSpPr>
              <a:spLocks noChangeShapeType="1"/>
            </p:cNvSpPr>
            <p:nvPr/>
          </p:nvSpPr>
          <p:spPr bwMode="auto">
            <a:xfrm>
              <a:off x="6773863" y="5902325"/>
              <a:ext cx="11112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" name="Line 125"/>
            <p:cNvSpPr>
              <a:spLocks noChangeShapeType="1"/>
            </p:cNvSpPr>
            <p:nvPr/>
          </p:nvSpPr>
          <p:spPr bwMode="auto">
            <a:xfrm>
              <a:off x="6792913" y="5902325"/>
              <a:ext cx="4762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" name="Freeform 126"/>
            <p:cNvSpPr>
              <a:spLocks/>
            </p:cNvSpPr>
            <p:nvPr/>
          </p:nvSpPr>
          <p:spPr bwMode="auto">
            <a:xfrm>
              <a:off x="6808788" y="5902325"/>
              <a:ext cx="22225" cy="1588"/>
            </a:xfrm>
            <a:custGeom>
              <a:avLst/>
              <a:gdLst>
                <a:gd name="T0" fmla="*/ 0 w 4"/>
                <a:gd name="T1" fmla="*/ 0 h 1588"/>
                <a:gd name="T2" fmla="*/ 5556 w 4"/>
                <a:gd name="T3" fmla="*/ 0 h 1588"/>
                <a:gd name="T4" fmla="*/ 11113 w 4"/>
                <a:gd name="T5" fmla="*/ 0 h 1588"/>
                <a:gd name="T6" fmla="*/ 22225 w 4"/>
                <a:gd name="T7" fmla="*/ 0 h 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588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28575" cmpd="sng">
              <a:solidFill>
                <a:srgbClr val="00A89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" name="Line 127"/>
            <p:cNvSpPr>
              <a:spLocks noChangeShapeType="1"/>
            </p:cNvSpPr>
            <p:nvPr/>
          </p:nvSpPr>
          <p:spPr bwMode="auto">
            <a:xfrm>
              <a:off x="6769100" y="5902325"/>
              <a:ext cx="4763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9" name="Line 128"/>
            <p:cNvSpPr>
              <a:spLocks noChangeShapeType="1"/>
            </p:cNvSpPr>
            <p:nvPr/>
          </p:nvSpPr>
          <p:spPr bwMode="auto">
            <a:xfrm>
              <a:off x="6797675" y="5902325"/>
              <a:ext cx="11113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0" name="Line 129"/>
            <p:cNvSpPr>
              <a:spLocks noChangeShapeType="1"/>
            </p:cNvSpPr>
            <p:nvPr/>
          </p:nvSpPr>
          <p:spPr bwMode="auto">
            <a:xfrm>
              <a:off x="6784975" y="5902325"/>
              <a:ext cx="7938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1" name="Line 130"/>
            <p:cNvSpPr>
              <a:spLocks noChangeShapeType="1"/>
            </p:cNvSpPr>
            <p:nvPr/>
          </p:nvSpPr>
          <p:spPr bwMode="auto">
            <a:xfrm>
              <a:off x="6757988" y="5899150"/>
              <a:ext cx="6350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2" name="Line 131"/>
            <p:cNvSpPr>
              <a:spLocks noChangeShapeType="1"/>
            </p:cNvSpPr>
            <p:nvPr/>
          </p:nvSpPr>
          <p:spPr bwMode="auto">
            <a:xfrm>
              <a:off x="6838950" y="5899150"/>
              <a:ext cx="0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3" name="Line 132"/>
            <p:cNvSpPr>
              <a:spLocks noChangeShapeType="1"/>
            </p:cNvSpPr>
            <p:nvPr/>
          </p:nvSpPr>
          <p:spPr bwMode="auto">
            <a:xfrm flipV="1">
              <a:off x="6831013" y="5899150"/>
              <a:ext cx="7937" cy="31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4" name="Line 134"/>
            <p:cNvSpPr>
              <a:spLocks noChangeShapeType="1"/>
            </p:cNvSpPr>
            <p:nvPr/>
          </p:nvSpPr>
          <p:spPr bwMode="auto">
            <a:xfrm>
              <a:off x="6132513" y="4775200"/>
              <a:ext cx="11112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5" name="Line 136"/>
            <p:cNvSpPr>
              <a:spLocks noChangeShapeType="1"/>
            </p:cNvSpPr>
            <p:nvPr/>
          </p:nvSpPr>
          <p:spPr bwMode="auto">
            <a:xfrm>
              <a:off x="6132513" y="4770438"/>
              <a:ext cx="3175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6" name="Line 137"/>
            <p:cNvSpPr>
              <a:spLocks noChangeShapeType="1"/>
            </p:cNvSpPr>
            <p:nvPr/>
          </p:nvSpPr>
          <p:spPr bwMode="auto">
            <a:xfrm>
              <a:off x="6153150" y="4803775"/>
              <a:ext cx="6350" cy="1270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7" name="Line 138"/>
            <p:cNvSpPr>
              <a:spLocks noChangeShapeType="1"/>
            </p:cNvSpPr>
            <p:nvPr/>
          </p:nvSpPr>
          <p:spPr bwMode="auto">
            <a:xfrm flipV="1">
              <a:off x="6883400" y="5864225"/>
              <a:ext cx="6350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8" name="Line 139"/>
            <p:cNvSpPr>
              <a:spLocks noChangeShapeType="1"/>
            </p:cNvSpPr>
            <p:nvPr/>
          </p:nvSpPr>
          <p:spPr bwMode="auto">
            <a:xfrm flipV="1">
              <a:off x="6854825" y="5884863"/>
              <a:ext cx="4763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9" name="Line 140"/>
            <p:cNvSpPr>
              <a:spLocks noChangeShapeType="1"/>
            </p:cNvSpPr>
            <p:nvPr/>
          </p:nvSpPr>
          <p:spPr bwMode="auto">
            <a:xfrm flipV="1">
              <a:off x="6865938" y="5873750"/>
              <a:ext cx="11112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0" name="Line 141"/>
            <p:cNvSpPr>
              <a:spLocks noChangeShapeType="1"/>
            </p:cNvSpPr>
            <p:nvPr/>
          </p:nvSpPr>
          <p:spPr bwMode="auto">
            <a:xfrm>
              <a:off x="6838950" y="5899150"/>
              <a:ext cx="4763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1" name="Line 142"/>
            <p:cNvSpPr>
              <a:spLocks noChangeShapeType="1"/>
            </p:cNvSpPr>
            <p:nvPr/>
          </p:nvSpPr>
          <p:spPr bwMode="auto">
            <a:xfrm flipH="1">
              <a:off x="6911975" y="5829300"/>
              <a:ext cx="635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2" name="Line 143"/>
            <p:cNvSpPr>
              <a:spLocks noChangeShapeType="1"/>
            </p:cNvSpPr>
            <p:nvPr/>
          </p:nvSpPr>
          <p:spPr bwMode="auto">
            <a:xfrm flipV="1">
              <a:off x="6905625" y="5835650"/>
              <a:ext cx="635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" name="Line 144"/>
            <p:cNvSpPr>
              <a:spLocks noChangeShapeType="1"/>
            </p:cNvSpPr>
            <p:nvPr/>
          </p:nvSpPr>
          <p:spPr bwMode="auto">
            <a:xfrm flipV="1">
              <a:off x="6900863" y="5846763"/>
              <a:ext cx="4762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4" name="Line 145"/>
            <p:cNvSpPr>
              <a:spLocks noChangeShapeType="1"/>
            </p:cNvSpPr>
            <p:nvPr/>
          </p:nvSpPr>
          <p:spPr bwMode="auto">
            <a:xfrm flipV="1">
              <a:off x="6889750" y="5853113"/>
              <a:ext cx="11113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5" name="Line 146"/>
            <p:cNvSpPr>
              <a:spLocks noChangeShapeType="1"/>
            </p:cNvSpPr>
            <p:nvPr/>
          </p:nvSpPr>
          <p:spPr bwMode="auto">
            <a:xfrm flipV="1">
              <a:off x="6877050" y="5868988"/>
              <a:ext cx="6350" cy="47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6" name="Line 147"/>
            <p:cNvSpPr>
              <a:spLocks noChangeShapeType="1"/>
            </p:cNvSpPr>
            <p:nvPr/>
          </p:nvSpPr>
          <p:spPr bwMode="auto">
            <a:xfrm flipV="1">
              <a:off x="6859588" y="5880100"/>
              <a:ext cx="6350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7" name="Line 148"/>
            <p:cNvSpPr>
              <a:spLocks noChangeShapeType="1"/>
            </p:cNvSpPr>
            <p:nvPr/>
          </p:nvSpPr>
          <p:spPr bwMode="auto">
            <a:xfrm flipV="1">
              <a:off x="6843713" y="5891213"/>
              <a:ext cx="11112" cy="793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8" name="Line 149"/>
            <p:cNvSpPr>
              <a:spLocks noChangeShapeType="1"/>
            </p:cNvSpPr>
            <p:nvPr/>
          </p:nvSpPr>
          <p:spPr bwMode="auto">
            <a:xfrm>
              <a:off x="6086475" y="4711700"/>
              <a:ext cx="3175" cy="793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9" name="Line 150"/>
            <p:cNvSpPr>
              <a:spLocks noChangeShapeType="1"/>
            </p:cNvSpPr>
            <p:nvPr/>
          </p:nvSpPr>
          <p:spPr bwMode="auto">
            <a:xfrm>
              <a:off x="6108700" y="4735513"/>
              <a:ext cx="4763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0" name="Line 151"/>
            <p:cNvSpPr>
              <a:spLocks noChangeShapeType="1"/>
            </p:cNvSpPr>
            <p:nvPr/>
          </p:nvSpPr>
          <p:spPr bwMode="auto">
            <a:xfrm>
              <a:off x="6097588" y="4730750"/>
              <a:ext cx="11112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1" name="Line 153"/>
            <p:cNvSpPr>
              <a:spLocks noChangeShapeType="1"/>
            </p:cNvSpPr>
            <p:nvPr/>
          </p:nvSpPr>
          <p:spPr bwMode="auto">
            <a:xfrm>
              <a:off x="6113463" y="4746625"/>
              <a:ext cx="7937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2" name="Line 154"/>
            <p:cNvSpPr>
              <a:spLocks noChangeShapeType="1"/>
            </p:cNvSpPr>
            <p:nvPr/>
          </p:nvSpPr>
          <p:spPr bwMode="auto">
            <a:xfrm>
              <a:off x="6918325" y="5829300"/>
              <a:ext cx="4763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3" name="Line 155"/>
            <p:cNvSpPr>
              <a:spLocks noChangeShapeType="1"/>
            </p:cNvSpPr>
            <p:nvPr/>
          </p:nvSpPr>
          <p:spPr bwMode="auto">
            <a:xfrm flipV="1">
              <a:off x="6945313" y="5783263"/>
              <a:ext cx="6350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4" name="Line 156"/>
            <p:cNvSpPr>
              <a:spLocks noChangeShapeType="1"/>
            </p:cNvSpPr>
            <p:nvPr/>
          </p:nvSpPr>
          <p:spPr bwMode="auto">
            <a:xfrm flipV="1">
              <a:off x="6956425" y="5754688"/>
              <a:ext cx="11113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5" name="Line 157"/>
            <p:cNvSpPr>
              <a:spLocks noChangeShapeType="1"/>
            </p:cNvSpPr>
            <p:nvPr/>
          </p:nvSpPr>
          <p:spPr bwMode="auto">
            <a:xfrm flipV="1">
              <a:off x="6929438" y="5807075"/>
              <a:ext cx="4762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6" name="Line 158"/>
            <p:cNvSpPr>
              <a:spLocks noChangeShapeType="1"/>
            </p:cNvSpPr>
            <p:nvPr/>
          </p:nvSpPr>
          <p:spPr bwMode="auto">
            <a:xfrm flipH="1">
              <a:off x="6997700" y="5681663"/>
              <a:ext cx="4763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7" name="Line 159"/>
            <p:cNvSpPr>
              <a:spLocks noChangeShapeType="1"/>
            </p:cNvSpPr>
            <p:nvPr/>
          </p:nvSpPr>
          <p:spPr bwMode="auto">
            <a:xfrm flipV="1">
              <a:off x="6991350" y="5697538"/>
              <a:ext cx="6350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8" name="Line 160"/>
            <p:cNvSpPr>
              <a:spLocks noChangeShapeType="1"/>
            </p:cNvSpPr>
            <p:nvPr/>
          </p:nvSpPr>
          <p:spPr bwMode="auto">
            <a:xfrm flipV="1">
              <a:off x="6978650" y="5716588"/>
              <a:ext cx="12700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9" name="Line 161"/>
            <p:cNvSpPr>
              <a:spLocks noChangeShapeType="1"/>
            </p:cNvSpPr>
            <p:nvPr/>
          </p:nvSpPr>
          <p:spPr bwMode="auto">
            <a:xfrm flipV="1">
              <a:off x="6975475" y="5727700"/>
              <a:ext cx="3175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0" name="Line 162"/>
            <p:cNvSpPr>
              <a:spLocks noChangeShapeType="1"/>
            </p:cNvSpPr>
            <p:nvPr/>
          </p:nvSpPr>
          <p:spPr bwMode="auto">
            <a:xfrm flipV="1">
              <a:off x="6967538" y="5743575"/>
              <a:ext cx="7937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1" name="Line 163"/>
            <p:cNvSpPr>
              <a:spLocks noChangeShapeType="1"/>
            </p:cNvSpPr>
            <p:nvPr/>
          </p:nvSpPr>
          <p:spPr bwMode="auto">
            <a:xfrm flipV="1">
              <a:off x="6951663" y="5772150"/>
              <a:ext cx="4762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2" name="Line 164"/>
            <p:cNvSpPr>
              <a:spLocks noChangeShapeType="1"/>
            </p:cNvSpPr>
            <p:nvPr/>
          </p:nvSpPr>
          <p:spPr bwMode="auto">
            <a:xfrm flipV="1">
              <a:off x="6934200" y="5794375"/>
              <a:ext cx="11113" cy="1270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3" name="Line 165"/>
            <p:cNvSpPr>
              <a:spLocks noChangeShapeType="1"/>
            </p:cNvSpPr>
            <p:nvPr/>
          </p:nvSpPr>
          <p:spPr bwMode="auto">
            <a:xfrm flipV="1">
              <a:off x="6923088" y="5818188"/>
              <a:ext cx="6350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4" name="Line 167"/>
            <p:cNvSpPr>
              <a:spLocks noChangeShapeType="1"/>
            </p:cNvSpPr>
            <p:nvPr/>
          </p:nvSpPr>
          <p:spPr bwMode="auto">
            <a:xfrm>
              <a:off x="6067425" y="4697413"/>
              <a:ext cx="7938" cy="31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5" name="Line 168"/>
            <p:cNvSpPr>
              <a:spLocks noChangeShapeType="1"/>
            </p:cNvSpPr>
            <p:nvPr/>
          </p:nvSpPr>
          <p:spPr bwMode="auto">
            <a:xfrm>
              <a:off x="6062663" y="4689475"/>
              <a:ext cx="4762" cy="793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6" name="Line 170"/>
            <p:cNvSpPr>
              <a:spLocks noChangeShapeType="1"/>
            </p:cNvSpPr>
            <p:nvPr/>
          </p:nvSpPr>
          <p:spPr bwMode="auto">
            <a:xfrm>
              <a:off x="6075363" y="4700588"/>
              <a:ext cx="11112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7" name="Line 171"/>
            <p:cNvSpPr>
              <a:spLocks noChangeShapeType="1"/>
            </p:cNvSpPr>
            <p:nvPr/>
          </p:nvSpPr>
          <p:spPr bwMode="auto">
            <a:xfrm flipV="1">
              <a:off x="7013575" y="5646738"/>
              <a:ext cx="6350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8" name="Line 172"/>
            <p:cNvSpPr>
              <a:spLocks noChangeShapeType="1"/>
            </p:cNvSpPr>
            <p:nvPr/>
          </p:nvSpPr>
          <p:spPr bwMode="auto">
            <a:xfrm flipV="1">
              <a:off x="7042150" y="5568950"/>
              <a:ext cx="6350" cy="2063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9" name="Line 173"/>
            <p:cNvSpPr>
              <a:spLocks noChangeShapeType="1"/>
            </p:cNvSpPr>
            <p:nvPr/>
          </p:nvSpPr>
          <p:spPr bwMode="auto">
            <a:xfrm>
              <a:off x="7002463" y="5681663"/>
              <a:ext cx="1587" cy="15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0" name="Line 174"/>
            <p:cNvSpPr>
              <a:spLocks noChangeShapeType="1"/>
            </p:cNvSpPr>
            <p:nvPr/>
          </p:nvSpPr>
          <p:spPr bwMode="auto">
            <a:xfrm flipV="1">
              <a:off x="7024688" y="5607050"/>
              <a:ext cx="12700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1" name="Line 175"/>
            <p:cNvSpPr>
              <a:spLocks noChangeShapeType="1"/>
            </p:cNvSpPr>
            <p:nvPr/>
          </p:nvSpPr>
          <p:spPr bwMode="auto">
            <a:xfrm>
              <a:off x="7088188" y="5448300"/>
              <a:ext cx="1587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2" name="Line 176"/>
            <p:cNvSpPr>
              <a:spLocks noChangeShapeType="1"/>
            </p:cNvSpPr>
            <p:nvPr/>
          </p:nvSpPr>
          <p:spPr bwMode="auto">
            <a:xfrm flipV="1">
              <a:off x="7083425" y="5453063"/>
              <a:ext cx="4763" cy="285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3" name="Line 177"/>
            <p:cNvSpPr>
              <a:spLocks noChangeShapeType="1"/>
            </p:cNvSpPr>
            <p:nvPr/>
          </p:nvSpPr>
          <p:spPr bwMode="auto">
            <a:xfrm flipV="1">
              <a:off x="7070725" y="5481638"/>
              <a:ext cx="12700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4" name="Line 178"/>
            <p:cNvSpPr>
              <a:spLocks noChangeShapeType="1"/>
            </p:cNvSpPr>
            <p:nvPr/>
          </p:nvSpPr>
          <p:spPr bwMode="auto">
            <a:xfrm flipV="1">
              <a:off x="7065963" y="5503863"/>
              <a:ext cx="4762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5" name="Line 179"/>
            <p:cNvSpPr>
              <a:spLocks noChangeShapeType="1"/>
            </p:cNvSpPr>
            <p:nvPr/>
          </p:nvSpPr>
          <p:spPr bwMode="auto">
            <a:xfrm flipV="1">
              <a:off x="7059613" y="5526088"/>
              <a:ext cx="6350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6" name="Line 180"/>
            <p:cNvSpPr>
              <a:spLocks noChangeShapeType="1"/>
            </p:cNvSpPr>
            <p:nvPr/>
          </p:nvSpPr>
          <p:spPr bwMode="auto">
            <a:xfrm flipV="1">
              <a:off x="7048500" y="5545138"/>
              <a:ext cx="11113" cy="238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7" name="Line 181"/>
            <p:cNvSpPr>
              <a:spLocks noChangeShapeType="1"/>
            </p:cNvSpPr>
            <p:nvPr/>
          </p:nvSpPr>
          <p:spPr bwMode="auto">
            <a:xfrm flipV="1">
              <a:off x="7037388" y="5589588"/>
              <a:ext cx="4762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8" name="Line 182"/>
            <p:cNvSpPr>
              <a:spLocks noChangeShapeType="1"/>
            </p:cNvSpPr>
            <p:nvPr/>
          </p:nvSpPr>
          <p:spPr bwMode="auto">
            <a:xfrm flipV="1">
              <a:off x="7019925" y="5629275"/>
              <a:ext cx="4763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9" name="Line 183"/>
            <p:cNvSpPr>
              <a:spLocks noChangeShapeType="1"/>
            </p:cNvSpPr>
            <p:nvPr/>
          </p:nvSpPr>
          <p:spPr bwMode="auto">
            <a:xfrm flipV="1">
              <a:off x="7002463" y="5664200"/>
              <a:ext cx="11112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0" name="Line 184"/>
            <p:cNvSpPr>
              <a:spLocks noChangeShapeType="1"/>
            </p:cNvSpPr>
            <p:nvPr/>
          </p:nvSpPr>
          <p:spPr bwMode="auto">
            <a:xfrm>
              <a:off x="6005513" y="4651375"/>
              <a:ext cx="11112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1" name="Line 185"/>
            <p:cNvSpPr>
              <a:spLocks noChangeShapeType="1"/>
            </p:cNvSpPr>
            <p:nvPr/>
          </p:nvSpPr>
          <p:spPr bwMode="auto">
            <a:xfrm>
              <a:off x="6029325" y="4662488"/>
              <a:ext cx="11113" cy="47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2" name="Line 186"/>
            <p:cNvSpPr>
              <a:spLocks noChangeShapeType="1"/>
            </p:cNvSpPr>
            <p:nvPr/>
          </p:nvSpPr>
          <p:spPr bwMode="auto">
            <a:xfrm>
              <a:off x="6022975" y="4662488"/>
              <a:ext cx="6350" cy="15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3" name="Line 187"/>
            <p:cNvSpPr>
              <a:spLocks noChangeShapeType="1"/>
            </p:cNvSpPr>
            <p:nvPr/>
          </p:nvSpPr>
          <p:spPr bwMode="auto">
            <a:xfrm>
              <a:off x="6016625" y="4656138"/>
              <a:ext cx="635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4" name="Line 189"/>
            <p:cNvSpPr>
              <a:spLocks noChangeShapeType="1"/>
            </p:cNvSpPr>
            <p:nvPr/>
          </p:nvSpPr>
          <p:spPr bwMode="auto">
            <a:xfrm flipV="1">
              <a:off x="7088188" y="5430838"/>
              <a:ext cx="6350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5" name="Line 190"/>
            <p:cNvSpPr>
              <a:spLocks noChangeShapeType="1"/>
            </p:cNvSpPr>
            <p:nvPr/>
          </p:nvSpPr>
          <p:spPr bwMode="auto">
            <a:xfrm flipV="1">
              <a:off x="7116763" y="5329238"/>
              <a:ext cx="11112" cy="269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6" name="Line 191"/>
            <p:cNvSpPr>
              <a:spLocks noChangeShapeType="1"/>
            </p:cNvSpPr>
            <p:nvPr/>
          </p:nvSpPr>
          <p:spPr bwMode="auto">
            <a:xfrm flipV="1">
              <a:off x="7134225" y="5270500"/>
              <a:ext cx="4763" cy="285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7" name="Line 192"/>
            <p:cNvSpPr>
              <a:spLocks noChangeShapeType="1"/>
            </p:cNvSpPr>
            <p:nvPr/>
          </p:nvSpPr>
          <p:spPr bwMode="auto">
            <a:xfrm flipV="1">
              <a:off x="7105650" y="5378450"/>
              <a:ext cx="6350" cy="285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8" name="Line 193"/>
            <p:cNvSpPr>
              <a:spLocks noChangeShapeType="1"/>
            </p:cNvSpPr>
            <p:nvPr/>
          </p:nvSpPr>
          <p:spPr bwMode="auto">
            <a:xfrm>
              <a:off x="7180263" y="5122863"/>
              <a:ext cx="0" cy="15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9" name="Line 195"/>
            <p:cNvSpPr>
              <a:spLocks noChangeShapeType="1"/>
            </p:cNvSpPr>
            <p:nvPr/>
          </p:nvSpPr>
          <p:spPr bwMode="auto">
            <a:xfrm flipV="1">
              <a:off x="7161213" y="5157788"/>
              <a:ext cx="12700" cy="269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0" name="Line 197"/>
            <p:cNvSpPr>
              <a:spLocks noChangeShapeType="1"/>
            </p:cNvSpPr>
            <p:nvPr/>
          </p:nvSpPr>
          <p:spPr bwMode="auto">
            <a:xfrm flipV="1">
              <a:off x="7150100" y="5214938"/>
              <a:ext cx="7938" cy="269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1" name="Line 199"/>
            <p:cNvSpPr>
              <a:spLocks noChangeShapeType="1"/>
            </p:cNvSpPr>
            <p:nvPr/>
          </p:nvSpPr>
          <p:spPr bwMode="auto">
            <a:xfrm flipV="1">
              <a:off x="7127875" y="5299075"/>
              <a:ext cx="6350" cy="301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2" name="Line 200"/>
            <p:cNvSpPr>
              <a:spLocks noChangeShapeType="1"/>
            </p:cNvSpPr>
            <p:nvPr/>
          </p:nvSpPr>
          <p:spPr bwMode="auto">
            <a:xfrm flipV="1">
              <a:off x="7112000" y="5356225"/>
              <a:ext cx="4763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3" name="Line 201"/>
            <p:cNvSpPr>
              <a:spLocks noChangeShapeType="1"/>
            </p:cNvSpPr>
            <p:nvPr/>
          </p:nvSpPr>
          <p:spPr bwMode="auto">
            <a:xfrm flipV="1">
              <a:off x="7094538" y="5407025"/>
              <a:ext cx="11112" cy="238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4" name="Line 205"/>
            <p:cNvSpPr>
              <a:spLocks noChangeShapeType="1"/>
            </p:cNvSpPr>
            <p:nvPr/>
          </p:nvSpPr>
          <p:spPr bwMode="auto">
            <a:xfrm>
              <a:off x="5964238" y="4643438"/>
              <a:ext cx="7937" cy="158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5" name="Line 206"/>
            <p:cNvSpPr>
              <a:spLocks noChangeShapeType="1"/>
            </p:cNvSpPr>
            <p:nvPr/>
          </p:nvSpPr>
          <p:spPr bwMode="auto">
            <a:xfrm flipV="1">
              <a:off x="7207250" y="4964113"/>
              <a:ext cx="12700" cy="3333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6" name="Line 207"/>
            <p:cNvSpPr>
              <a:spLocks noChangeShapeType="1"/>
            </p:cNvSpPr>
            <p:nvPr/>
          </p:nvSpPr>
          <p:spPr bwMode="auto">
            <a:xfrm flipV="1">
              <a:off x="7180263" y="5094288"/>
              <a:ext cx="4762" cy="285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7" name="Line 208"/>
            <p:cNvSpPr>
              <a:spLocks noChangeShapeType="1"/>
            </p:cNvSpPr>
            <p:nvPr/>
          </p:nvSpPr>
          <p:spPr bwMode="auto">
            <a:xfrm flipV="1">
              <a:off x="7196138" y="5032375"/>
              <a:ext cx="6350" cy="269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8" name="Line 209"/>
            <p:cNvSpPr>
              <a:spLocks noChangeShapeType="1"/>
            </p:cNvSpPr>
            <p:nvPr/>
          </p:nvSpPr>
          <p:spPr bwMode="auto">
            <a:xfrm flipV="1">
              <a:off x="7224713" y="4894263"/>
              <a:ext cx="6350" cy="349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9" name="Line 210"/>
            <p:cNvSpPr>
              <a:spLocks noChangeShapeType="1"/>
            </p:cNvSpPr>
            <p:nvPr/>
          </p:nvSpPr>
          <p:spPr bwMode="auto">
            <a:xfrm flipH="1">
              <a:off x="7253288" y="4781550"/>
              <a:ext cx="6350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0" name="Line 212"/>
            <p:cNvSpPr>
              <a:spLocks noChangeShapeType="1"/>
            </p:cNvSpPr>
            <p:nvPr/>
          </p:nvSpPr>
          <p:spPr bwMode="auto">
            <a:xfrm flipV="1">
              <a:off x="7242175" y="4827588"/>
              <a:ext cx="6350" cy="3333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1" name="Line 218"/>
            <p:cNvSpPr>
              <a:spLocks noChangeShapeType="1"/>
            </p:cNvSpPr>
            <p:nvPr/>
          </p:nvSpPr>
          <p:spPr bwMode="auto">
            <a:xfrm>
              <a:off x="5961063" y="4638675"/>
              <a:ext cx="635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2" name="Line 219"/>
            <p:cNvSpPr>
              <a:spLocks noChangeShapeType="1"/>
            </p:cNvSpPr>
            <p:nvPr/>
          </p:nvSpPr>
          <p:spPr bwMode="auto">
            <a:xfrm flipV="1">
              <a:off x="5956300" y="4638675"/>
              <a:ext cx="4763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3" name="Line 224"/>
            <p:cNvSpPr>
              <a:spLocks noChangeShapeType="1"/>
            </p:cNvSpPr>
            <p:nvPr/>
          </p:nvSpPr>
          <p:spPr bwMode="auto">
            <a:xfrm flipV="1">
              <a:off x="7299325" y="4537075"/>
              <a:ext cx="6350" cy="269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4" name="Line 225"/>
            <p:cNvSpPr>
              <a:spLocks noChangeShapeType="1"/>
            </p:cNvSpPr>
            <p:nvPr/>
          </p:nvSpPr>
          <p:spPr bwMode="auto">
            <a:xfrm flipV="1">
              <a:off x="7288213" y="4605338"/>
              <a:ext cx="6350" cy="3333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5" name="Line 226"/>
            <p:cNvSpPr>
              <a:spLocks noChangeShapeType="1"/>
            </p:cNvSpPr>
            <p:nvPr/>
          </p:nvSpPr>
          <p:spPr bwMode="auto">
            <a:xfrm flipV="1">
              <a:off x="7270750" y="4678363"/>
              <a:ext cx="6350" cy="33337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6" name="Line 227"/>
            <p:cNvSpPr>
              <a:spLocks noChangeShapeType="1"/>
            </p:cNvSpPr>
            <p:nvPr/>
          </p:nvSpPr>
          <p:spPr bwMode="auto">
            <a:xfrm flipV="1">
              <a:off x="7259638" y="4752975"/>
              <a:ext cx="6350" cy="285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7" name="Line 229"/>
            <p:cNvSpPr>
              <a:spLocks noChangeShapeType="1"/>
            </p:cNvSpPr>
            <p:nvPr/>
          </p:nvSpPr>
          <p:spPr bwMode="auto">
            <a:xfrm>
              <a:off x="5942013" y="4645025"/>
              <a:ext cx="14287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8" name="Line 230"/>
            <p:cNvSpPr>
              <a:spLocks noChangeShapeType="1"/>
            </p:cNvSpPr>
            <p:nvPr/>
          </p:nvSpPr>
          <p:spPr bwMode="auto">
            <a:xfrm>
              <a:off x="5938838" y="4645025"/>
              <a:ext cx="3175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9" name="Line 233"/>
            <p:cNvSpPr>
              <a:spLocks noChangeShapeType="1"/>
            </p:cNvSpPr>
            <p:nvPr/>
          </p:nvSpPr>
          <p:spPr bwMode="auto">
            <a:xfrm>
              <a:off x="5915025" y="4651375"/>
              <a:ext cx="6350" cy="1588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0" name="Line 234"/>
            <p:cNvSpPr>
              <a:spLocks noChangeShapeType="1"/>
            </p:cNvSpPr>
            <p:nvPr/>
          </p:nvSpPr>
          <p:spPr bwMode="auto">
            <a:xfrm flipV="1">
              <a:off x="5910263" y="4651375"/>
              <a:ext cx="4762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1" name="Line 235"/>
            <p:cNvSpPr>
              <a:spLocks noChangeShapeType="1"/>
            </p:cNvSpPr>
            <p:nvPr/>
          </p:nvSpPr>
          <p:spPr bwMode="auto">
            <a:xfrm flipV="1">
              <a:off x="5897563" y="4656138"/>
              <a:ext cx="1270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2" name="Line 237"/>
            <p:cNvSpPr>
              <a:spLocks noChangeShapeType="1"/>
            </p:cNvSpPr>
            <p:nvPr/>
          </p:nvSpPr>
          <p:spPr bwMode="auto">
            <a:xfrm flipV="1">
              <a:off x="5886450" y="4667250"/>
              <a:ext cx="6350" cy="63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3" name="Line 238"/>
            <p:cNvSpPr>
              <a:spLocks noChangeShapeType="1"/>
            </p:cNvSpPr>
            <p:nvPr/>
          </p:nvSpPr>
          <p:spPr bwMode="auto">
            <a:xfrm flipV="1">
              <a:off x="5875338" y="4673600"/>
              <a:ext cx="11112" cy="47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4" name="Line 241"/>
            <p:cNvSpPr>
              <a:spLocks noChangeShapeType="1"/>
            </p:cNvSpPr>
            <p:nvPr/>
          </p:nvSpPr>
          <p:spPr bwMode="auto">
            <a:xfrm flipV="1">
              <a:off x="5851525" y="4689475"/>
              <a:ext cx="12700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5" name="Line 244"/>
            <p:cNvSpPr>
              <a:spLocks noChangeShapeType="1"/>
            </p:cNvSpPr>
            <p:nvPr/>
          </p:nvSpPr>
          <p:spPr bwMode="auto">
            <a:xfrm flipV="1">
              <a:off x="5830888" y="4719638"/>
              <a:ext cx="9525" cy="111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" name="Line 245"/>
            <p:cNvSpPr>
              <a:spLocks noChangeShapeType="1"/>
            </p:cNvSpPr>
            <p:nvPr/>
          </p:nvSpPr>
          <p:spPr bwMode="auto">
            <a:xfrm flipV="1">
              <a:off x="5822950" y="4730750"/>
              <a:ext cx="7938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" name="Line 247"/>
            <p:cNvSpPr>
              <a:spLocks noChangeShapeType="1"/>
            </p:cNvSpPr>
            <p:nvPr/>
          </p:nvSpPr>
          <p:spPr bwMode="auto">
            <a:xfrm flipV="1">
              <a:off x="5805488" y="4752975"/>
              <a:ext cx="14287" cy="1111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" name="Line 249"/>
            <p:cNvSpPr>
              <a:spLocks noChangeShapeType="1"/>
            </p:cNvSpPr>
            <p:nvPr/>
          </p:nvSpPr>
          <p:spPr bwMode="auto">
            <a:xfrm flipV="1">
              <a:off x="5794375" y="4775200"/>
              <a:ext cx="635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" name="Line 251"/>
            <p:cNvSpPr>
              <a:spLocks noChangeShapeType="1"/>
            </p:cNvSpPr>
            <p:nvPr/>
          </p:nvSpPr>
          <p:spPr bwMode="auto">
            <a:xfrm flipV="1">
              <a:off x="5778500" y="4803775"/>
              <a:ext cx="6350" cy="17463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" name="Line 252"/>
            <p:cNvSpPr>
              <a:spLocks noChangeShapeType="1"/>
            </p:cNvSpPr>
            <p:nvPr/>
          </p:nvSpPr>
          <p:spPr bwMode="auto">
            <a:xfrm flipV="1">
              <a:off x="5773738" y="4821238"/>
              <a:ext cx="4762" cy="95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" name="Line 254"/>
            <p:cNvSpPr>
              <a:spLocks noChangeShapeType="1"/>
            </p:cNvSpPr>
            <p:nvPr/>
          </p:nvSpPr>
          <p:spPr bwMode="auto">
            <a:xfrm flipV="1">
              <a:off x="5756275" y="4849813"/>
              <a:ext cx="3175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" name="Line 255"/>
            <p:cNvSpPr>
              <a:spLocks noChangeShapeType="1"/>
            </p:cNvSpPr>
            <p:nvPr/>
          </p:nvSpPr>
          <p:spPr bwMode="auto">
            <a:xfrm flipV="1">
              <a:off x="5748338" y="4865688"/>
              <a:ext cx="7937" cy="1746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" name="Line 257"/>
            <p:cNvSpPr>
              <a:spLocks noChangeShapeType="1"/>
            </p:cNvSpPr>
            <p:nvPr/>
          </p:nvSpPr>
          <p:spPr bwMode="auto">
            <a:xfrm flipV="1">
              <a:off x="5732463" y="4902200"/>
              <a:ext cx="6350" cy="1587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" name="Line 258"/>
            <p:cNvSpPr>
              <a:spLocks noChangeShapeType="1"/>
            </p:cNvSpPr>
            <p:nvPr/>
          </p:nvSpPr>
          <p:spPr bwMode="auto">
            <a:xfrm flipV="1">
              <a:off x="5727700" y="4918075"/>
              <a:ext cx="4763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5" name="Line 260"/>
            <p:cNvSpPr>
              <a:spLocks noChangeShapeType="1"/>
            </p:cNvSpPr>
            <p:nvPr/>
          </p:nvSpPr>
          <p:spPr bwMode="auto">
            <a:xfrm flipV="1">
              <a:off x="5710238" y="4957763"/>
              <a:ext cx="4762" cy="23812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6" name="Line 262"/>
            <p:cNvSpPr>
              <a:spLocks noChangeShapeType="1"/>
            </p:cNvSpPr>
            <p:nvPr/>
          </p:nvSpPr>
          <p:spPr bwMode="auto">
            <a:xfrm flipV="1">
              <a:off x="5694363" y="5002213"/>
              <a:ext cx="9525" cy="19050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7" name="Line 263"/>
            <p:cNvSpPr>
              <a:spLocks noChangeShapeType="1"/>
            </p:cNvSpPr>
            <p:nvPr/>
          </p:nvSpPr>
          <p:spPr bwMode="auto">
            <a:xfrm flipV="1">
              <a:off x="5686425" y="5021263"/>
              <a:ext cx="7938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8" name="Line 265"/>
            <p:cNvSpPr>
              <a:spLocks noChangeShapeType="1"/>
            </p:cNvSpPr>
            <p:nvPr/>
          </p:nvSpPr>
          <p:spPr bwMode="auto">
            <a:xfrm flipV="1">
              <a:off x="5668963" y="5065713"/>
              <a:ext cx="14287" cy="22225"/>
            </a:xfrm>
            <a:prstGeom prst="line">
              <a:avLst/>
            </a:prstGeom>
            <a:noFill/>
            <a:ln w="28575">
              <a:solidFill>
                <a:srgbClr val="00A8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9" name="Rectangle 269"/>
            <p:cNvSpPr>
              <a:spLocks noChangeArrowheads="1"/>
            </p:cNvSpPr>
            <p:nvPr/>
          </p:nvSpPr>
          <p:spPr bwMode="auto">
            <a:xfrm>
              <a:off x="5618163" y="4540250"/>
              <a:ext cx="2284412" cy="146208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grpSp>
          <p:nvGrpSpPr>
            <p:cNvPr id="190" name="Group 335"/>
            <p:cNvGrpSpPr>
              <a:grpSpLocks/>
            </p:cNvGrpSpPr>
            <p:nvPr/>
          </p:nvGrpSpPr>
          <p:grpSpPr bwMode="auto">
            <a:xfrm>
              <a:off x="7153275" y="4660900"/>
              <a:ext cx="731838" cy="598488"/>
              <a:chOff x="2980" y="1979"/>
              <a:chExt cx="461" cy="377"/>
            </a:xfrm>
          </p:grpSpPr>
          <p:sp>
            <p:nvSpPr>
              <p:cNvPr id="191" name="Line 336"/>
              <p:cNvSpPr>
                <a:spLocks noChangeShapeType="1"/>
              </p:cNvSpPr>
              <p:nvPr/>
            </p:nvSpPr>
            <p:spPr bwMode="auto">
              <a:xfrm flipV="1">
                <a:off x="2996" y="2281"/>
                <a:ext cx="4" cy="1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2" name="Line 337"/>
              <p:cNvSpPr>
                <a:spLocks noChangeShapeType="1"/>
              </p:cNvSpPr>
              <p:nvPr/>
            </p:nvSpPr>
            <p:spPr bwMode="auto">
              <a:xfrm>
                <a:off x="3430" y="2335"/>
                <a:ext cx="8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3" name="Line 338"/>
              <p:cNvSpPr>
                <a:spLocks noChangeShapeType="1"/>
              </p:cNvSpPr>
              <p:nvPr/>
            </p:nvSpPr>
            <p:spPr bwMode="auto">
              <a:xfrm>
                <a:off x="3438" y="2345"/>
                <a:ext cx="3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4" name="Line 339"/>
              <p:cNvSpPr>
                <a:spLocks noChangeShapeType="1"/>
              </p:cNvSpPr>
              <p:nvPr/>
            </p:nvSpPr>
            <p:spPr bwMode="auto">
              <a:xfrm>
                <a:off x="3395" y="2248"/>
                <a:ext cx="3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5" name="Line 340"/>
              <p:cNvSpPr>
                <a:spLocks noChangeShapeType="1"/>
              </p:cNvSpPr>
              <p:nvPr/>
            </p:nvSpPr>
            <p:spPr bwMode="auto">
              <a:xfrm>
                <a:off x="3420" y="2304"/>
                <a:ext cx="4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6" name="Line 341"/>
              <p:cNvSpPr>
                <a:spLocks noChangeShapeType="1"/>
              </p:cNvSpPr>
              <p:nvPr/>
            </p:nvSpPr>
            <p:spPr bwMode="auto">
              <a:xfrm>
                <a:off x="3415" y="2294"/>
                <a:ext cx="4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7" name="Line 342"/>
              <p:cNvSpPr>
                <a:spLocks noChangeShapeType="1"/>
              </p:cNvSpPr>
              <p:nvPr/>
            </p:nvSpPr>
            <p:spPr bwMode="auto">
              <a:xfrm>
                <a:off x="3398" y="2259"/>
                <a:ext cx="4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8" name="Line 343"/>
              <p:cNvSpPr>
                <a:spLocks noChangeShapeType="1"/>
              </p:cNvSpPr>
              <p:nvPr/>
            </p:nvSpPr>
            <p:spPr bwMode="auto">
              <a:xfrm>
                <a:off x="3373" y="2205"/>
                <a:ext cx="8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99" name="Line 344"/>
              <p:cNvSpPr>
                <a:spLocks noChangeShapeType="1"/>
              </p:cNvSpPr>
              <p:nvPr/>
            </p:nvSpPr>
            <p:spPr bwMode="auto">
              <a:xfrm>
                <a:off x="3369" y="2198"/>
                <a:ext cx="4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0" name="Line 345"/>
              <p:cNvSpPr>
                <a:spLocks noChangeShapeType="1"/>
              </p:cNvSpPr>
              <p:nvPr/>
            </p:nvSpPr>
            <p:spPr bwMode="auto">
              <a:xfrm>
                <a:off x="3345" y="2148"/>
                <a:ext cx="7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1" name="Line 346"/>
              <p:cNvSpPr>
                <a:spLocks noChangeShapeType="1"/>
              </p:cNvSpPr>
              <p:nvPr/>
            </p:nvSpPr>
            <p:spPr bwMode="auto">
              <a:xfrm>
                <a:off x="3326" y="2116"/>
                <a:ext cx="4" cy="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2" name="Line 347"/>
              <p:cNvSpPr>
                <a:spLocks noChangeShapeType="1"/>
              </p:cNvSpPr>
              <p:nvPr/>
            </p:nvSpPr>
            <p:spPr bwMode="auto">
              <a:xfrm>
                <a:off x="3323" y="2105"/>
                <a:ext cx="3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3" name="Line 348"/>
              <p:cNvSpPr>
                <a:spLocks noChangeShapeType="1"/>
              </p:cNvSpPr>
              <p:nvPr/>
            </p:nvSpPr>
            <p:spPr bwMode="auto">
              <a:xfrm>
                <a:off x="3295" y="2065"/>
                <a:ext cx="7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4" name="Line 349"/>
              <p:cNvSpPr>
                <a:spLocks noChangeShapeType="1"/>
              </p:cNvSpPr>
              <p:nvPr/>
            </p:nvSpPr>
            <p:spPr bwMode="auto">
              <a:xfrm>
                <a:off x="3295" y="2062"/>
                <a:ext cx="2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5" name="Line 350"/>
              <p:cNvSpPr>
                <a:spLocks noChangeShapeType="1"/>
              </p:cNvSpPr>
              <p:nvPr/>
            </p:nvSpPr>
            <p:spPr bwMode="auto">
              <a:xfrm>
                <a:off x="3266" y="2025"/>
                <a:ext cx="2" cy="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6" name="Line 351"/>
              <p:cNvSpPr>
                <a:spLocks noChangeShapeType="1"/>
              </p:cNvSpPr>
              <p:nvPr/>
            </p:nvSpPr>
            <p:spPr bwMode="auto">
              <a:xfrm>
                <a:off x="3254" y="2016"/>
                <a:ext cx="5" cy="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7" name="Line 352"/>
              <p:cNvSpPr>
                <a:spLocks noChangeShapeType="1"/>
              </p:cNvSpPr>
              <p:nvPr/>
            </p:nvSpPr>
            <p:spPr bwMode="auto">
              <a:xfrm>
                <a:off x="3291" y="2057"/>
                <a:ext cx="3" cy="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8" name="Line 353"/>
              <p:cNvSpPr>
                <a:spLocks noChangeShapeType="1"/>
              </p:cNvSpPr>
              <p:nvPr/>
            </p:nvSpPr>
            <p:spPr bwMode="auto">
              <a:xfrm>
                <a:off x="3259" y="2018"/>
                <a:ext cx="7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09" name="Line 354"/>
              <p:cNvSpPr>
                <a:spLocks noChangeShapeType="1"/>
              </p:cNvSpPr>
              <p:nvPr/>
            </p:nvSpPr>
            <p:spPr bwMode="auto">
              <a:xfrm>
                <a:off x="3230" y="1994"/>
                <a:ext cx="7" cy="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0" name="Line 355"/>
              <p:cNvSpPr>
                <a:spLocks noChangeShapeType="1"/>
              </p:cNvSpPr>
              <p:nvPr/>
            </p:nvSpPr>
            <p:spPr bwMode="auto">
              <a:xfrm>
                <a:off x="3226" y="1994"/>
                <a:ext cx="4" cy="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1" name="Line 356"/>
              <p:cNvSpPr>
                <a:spLocks noChangeShapeType="1"/>
              </p:cNvSpPr>
              <p:nvPr/>
            </p:nvSpPr>
            <p:spPr bwMode="auto">
              <a:xfrm>
                <a:off x="3222" y="1990"/>
                <a:ext cx="4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2" name="Line 357"/>
              <p:cNvSpPr>
                <a:spLocks noChangeShapeType="1"/>
              </p:cNvSpPr>
              <p:nvPr/>
            </p:nvSpPr>
            <p:spPr bwMode="auto">
              <a:xfrm>
                <a:off x="3195" y="1982"/>
                <a:ext cx="5" cy="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3" name="Line 358"/>
              <p:cNvSpPr>
                <a:spLocks noChangeShapeType="1"/>
              </p:cNvSpPr>
              <p:nvPr/>
            </p:nvSpPr>
            <p:spPr bwMode="auto">
              <a:xfrm>
                <a:off x="3193" y="1979"/>
                <a:ext cx="4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4" name="Line 359"/>
              <p:cNvSpPr>
                <a:spLocks noChangeShapeType="1"/>
              </p:cNvSpPr>
              <p:nvPr/>
            </p:nvSpPr>
            <p:spPr bwMode="auto">
              <a:xfrm flipV="1">
                <a:off x="3190" y="1979"/>
                <a:ext cx="3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5" name="Line 360"/>
              <p:cNvSpPr>
                <a:spLocks noChangeShapeType="1"/>
              </p:cNvSpPr>
              <p:nvPr/>
            </p:nvSpPr>
            <p:spPr bwMode="auto">
              <a:xfrm>
                <a:off x="3181" y="1983"/>
                <a:ext cx="9" cy="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6" name="Line 361"/>
              <p:cNvSpPr>
                <a:spLocks noChangeShapeType="1"/>
              </p:cNvSpPr>
              <p:nvPr/>
            </p:nvSpPr>
            <p:spPr bwMode="auto">
              <a:xfrm>
                <a:off x="3179" y="1983"/>
                <a:ext cx="2" cy="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7" name="Line 362"/>
              <p:cNvSpPr>
                <a:spLocks noChangeShapeType="1"/>
              </p:cNvSpPr>
              <p:nvPr/>
            </p:nvSpPr>
            <p:spPr bwMode="auto">
              <a:xfrm flipV="1">
                <a:off x="3155" y="1987"/>
                <a:ext cx="3" cy="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8" name="Line 363"/>
              <p:cNvSpPr>
                <a:spLocks noChangeShapeType="1"/>
              </p:cNvSpPr>
              <p:nvPr/>
            </p:nvSpPr>
            <p:spPr bwMode="auto">
              <a:xfrm flipV="1">
                <a:off x="3147" y="1990"/>
                <a:ext cx="8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9" name="Line 364"/>
              <p:cNvSpPr>
                <a:spLocks noChangeShapeType="1"/>
              </p:cNvSpPr>
              <p:nvPr/>
            </p:nvSpPr>
            <p:spPr bwMode="auto">
              <a:xfrm flipV="1">
                <a:off x="3118" y="2011"/>
                <a:ext cx="8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0" name="Line 365"/>
              <p:cNvSpPr>
                <a:spLocks noChangeShapeType="1"/>
              </p:cNvSpPr>
              <p:nvPr/>
            </p:nvSpPr>
            <p:spPr bwMode="auto">
              <a:xfrm flipV="1">
                <a:off x="3105" y="2030"/>
                <a:ext cx="6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1" name="Line 366"/>
              <p:cNvSpPr>
                <a:spLocks noChangeShapeType="1"/>
              </p:cNvSpPr>
              <p:nvPr/>
            </p:nvSpPr>
            <p:spPr bwMode="auto">
              <a:xfrm flipV="1">
                <a:off x="3100" y="2037"/>
                <a:ext cx="5" cy="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2" name="Line 367"/>
              <p:cNvSpPr>
                <a:spLocks noChangeShapeType="1"/>
              </p:cNvSpPr>
              <p:nvPr/>
            </p:nvSpPr>
            <p:spPr bwMode="auto">
              <a:xfrm flipV="1">
                <a:off x="3082" y="2065"/>
                <a:ext cx="4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3" name="Line 368"/>
              <p:cNvSpPr>
                <a:spLocks noChangeShapeType="1"/>
              </p:cNvSpPr>
              <p:nvPr/>
            </p:nvSpPr>
            <p:spPr bwMode="auto">
              <a:xfrm flipV="1">
                <a:off x="3064" y="2103"/>
                <a:ext cx="2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4" name="Line 369"/>
              <p:cNvSpPr>
                <a:spLocks noChangeShapeType="1"/>
              </p:cNvSpPr>
              <p:nvPr/>
            </p:nvSpPr>
            <p:spPr bwMode="auto">
              <a:xfrm flipV="1">
                <a:off x="3043" y="2145"/>
                <a:ext cx="4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5" name="Line 370"/>
              <p:cNvSpPr>
                <a:spLocks noChangeShapeType="1"/>
              </p:cNvSpPr>
              <p:nvPr/>
            </p:nvSpPr>
            <p:spPr bwMode="auto">
              <a:xfrm flipV="1">
                <a:off x="3029" y="2180"/>
                <a:ext cx="3" cy="1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6" name="Line 371"/>
              <p:cNvSpPr>
                <a:spLocks noChangeShapeType="1"/>
              </p:cNvSpPr>
              <p:nvPr/>
            </p:nvSpPr>
            <p:spPr bwMode="auto">
              <a:xfrm flipV="1">
                <a:off x="3014" y="2220"/>
                <a:ext cx="5" cy="1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7" name="Line 372"/>
              <p:cNvSpPr>
                <a:spLocks noChangeShapeType="1"/>
              </p:cNvSpPr>
              <p:nvPr/>
            </p:nvSpPr>
            <p:spPr bwMode="auto">
              <a:xfrm flipV="1">
                <a:off x="2980" y="2332"/>
                <a:ext cx="3" cy="1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8" name="Line 373"/>
              <p:cNvSpPr>
                <a:spLocks noChangeShapeType="1"/>
              </p:cNvSpPr>
              <p:nvPr/>
            </p:nvSpPr>
            <p:spPr bwMode="auto">
              <a:xfrm>
                <a:off x="3349" y="2157"/>
                <a:ext cx="7" cy="1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1749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Inner Product of Functions</a:t>
            </a: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inner product of two functions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on an interval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 is the number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Two vectors are “orthogonal” if the inner product is zero </a:t>
            </a:r>
            <a:r>
              <a:rPr lang="en-US" altLang="zh-TW" dirty="0">
                <a:sym typeface="Symbol" pitchFamily="18" charset="2"/>
              </a:rPr>
              <a:t> function inner product should be defined similarly: two functions </a:t>
            </a:r>
            <a:r>
              <a:rPr lang="en-US" altLang="zh-TW" dirty="0"/>
              <a:t>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1</a:t>
            </a:r>
            <a:r>
              <a:rPr lang="en-US" altLang="zh-TW" dirty="0"/>
              <a:t> and </a:t>
            </a:r>
            <a:r>
              <a:rPr lang="en-US" altLang="zh-TW" i="1" dirty="0">
                <a:latin typeface="Times New Roman" pitchFamily="18" charset="0"/>
              </a:rPr>
              <a:t>f</a:t>
            </a:r>
            <a:r>
              <a:rPr lang="en-US" altLang="zh-TW" baseline="-25000" dirty="0">
                <a:latin typeface="Times New Roman" pitchFamily="18" charset="0"/>
              </a:rPr>
              <a:t>2</a:t>
            </a:r>
            <a:r>
              <a:rPr lang="en-US" altLang="zh-TW" dirty="0"/>
              <a:t> are orthogonal on an interval</a:t>
            </a:r>
            <a:br>
              <a:rPr lang="en-US" altLang="zh-TW" dirty="0"/>
            </a:b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 if</a:t>
            </a:r>
          </a:p>
        </p:txBody>
      </p:sp>
      <p:graphicFrame>
        <p:nvGraphicFramePr>
          <p:cNvPr id="11223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07339"/>
              </p:ext>
            </p:extLst>
          </p:nvPr>
        </p:nvGraphicFramePr>
        <p:xfrm>
          <a:off x="2832100" y="2492375"/>
          <a:ext cx="311308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5" name="方程式" r:id="rId3" imgW="1549080" imgH="330120" progId="Equation.3">
                  <p:embed/>
                </p:oleObj>
              </mc:Choice>
              <mc:Fallback>
                <p:oleObj name="方程式" r:id="rId3" imgW="1549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2492375"/>
                        <a:ext cx="3113088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23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625300"/>
              </p:ext>
            </p:extLst>
          </p:nvPr>
        </p:nvGraphicFramePr>
        <p:xfrm>
          <a:off x="2843808" y="5013176"/>
          <a:ext cx="35718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6" name="方程式" r:id="rId5" imgW="1777680" imgH="330120" progId="Equation.3">
                  <p:embed/>
                </p:oleObj>
              </mc:Choice>
              <mc:Fallback>
                <p:oleObj name="方程式" r:id="rId5" imgW="17776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013176"/>
                        <a:ext cx="35718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3013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Orthonormal Set of Functions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set of real-valued functions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…}</a:t>
            </a:r>
            <a:r>
              <a:rPr lang="en-US" dirty="0"/>
              <a:t> is said to be orthogonal on an interval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altLang="zh-TW" dirty="0"/>
              <a:t> </a:t>
            </a:r>
            <a:r>
              <a:rPr lang="en-US" dirty="0"/>
              <a:t>if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The norm of a function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dirty="0"/>
              <a:t> is defined as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 = (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  <a:r>
              <a:rPr lang="en-US" dirty="0"/>
              <a:t>. That is,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If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dirty="0"/>
              <a:t> is an orthogonal set on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dirty="0"/>
              <a:t> and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 = 1</a:t>
            </a:r>
            <a:r>
              <a:rPr lang="en-US" dirty="0"/>
              <a:t>, </a:t>
            </a:r>
            <a:r>
              <a:rPr lang="en-US" dirty="0">
                <a:sym typeface="Symbol"/>
              </a:rPr>
              <a:t>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then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dirty="0"/>
              <a:t> is an orthonormal set of functions on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dirty="0"/>
              <a:t>.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356782"/>
              </p:ext>
            </p:extLst>
          </p:nvPr>
        </p:nvGraphicFramePr>
        <p:xfrm>
          <a:off x="2128838" y="2420938"/>
          <a:ext cx="46942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5" name="方程式" r:id="rId3" imgW="2336760" imgH="330120" progId="Equation.3">
                  <p:embed/>
                </p:oleObj>
              </mc:Choice>
              <mc:Fallback>
                <p:oleObj name="方程式" r:id="rId3" imgW="2336760" imgH="330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8838" y="2420938"/>
                        <a:ext cx="4694237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99281"/>
              </p:ext>
            </p:extLst>
          </p:nvPr>
        </p:nvGraphicFramePr>
        <p:xfrm>
          <a:off x="3059832" y="3933056"/>
          <a:ext cx="26273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6" name="方程式" r:id="rId5" imgW="1307880" imgH="368280" progId="Equation.3">
                  <p:embed/>
                </p:oleObj>
              </mc:Choice>
              <mc:Fallback>
                <p:oleObj name="方程式" r:id="rId5" imgW="1307880" imgH="36828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933056"/>
                        <a:ext cx="2627312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3870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Orthogonal Series Expansion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dirty="0"/>
              <a:t> is an infinite orthogonal set of functions on the interval </a:t>
            </a:r>
            <a:r>
              <a:rPr lang="en-US" altLang="zh-TW" dirty="0">
                <a:latin typeface="Times New Roman" pitchFamily="18" charset="0"/>
              </a:rPr>
              <a:t>[</a:t>
            </a:r>
            <a:r>
              <a:rPr lang="en-US" altLang="zh-TW" i="1" dirty="0">
                <a:latin typeface="Times New Roman" pitchFamily="18" charset="0"/>
              </a:rPr>
              <a:t>a</a:t>
            </a:r>
            <a:r>
              <a:rPr lang="en-US" altLang="zh-TW" dirty="0">
                <a:latin typeface="Times New Roman" pitchFamily="18" charset="0"/>
              </a:rPr>
              <a:t>, </a:t>
            </a:r>
            <a:r>
              <a:rPr lang="en-US" altLang="zh-TW" i="1" dirty="0">
                <a:latin typeface="Times New Roman" pitchFamily="18" charset="0"/>
              </a:rPr>
              <a:t>b</a:t>
            </a:r>
            <a:r>
              <a:rPr lang="en-US" altLang="zh-TW" dirty="0">
                <a:latin typeface="Times New Roman" pitchFamily="18" charset="0"/>
              </a:rPr>
              <a:t>]</a:t>
            </a:r>
            <a:r>
              <a:rPr lang="en-US" dirty="0"/>
              <a:t>, is it possible to determine a set of coefficients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1, 2, …</a:t>
            </a:r>
            <a:r>
              <a:rPr lang="en-US" dirty="0"/>
              <a:t> such that</a:t>
            </a:r>
            <a:br>
              <a:rPr lang="en-US" dirty="0"/>
            </a:br>
            <a:br>
              <a:rPr lang="en-US" sz="800" dirty="0"/>
            </a:br>
            <a:r>
              <a:rPr lang="en-US" dirty="0"/>
              <a:t>          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 ?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To find the coefficient of 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, we compute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 , 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dirty="0"/>
            </a:br>
            <a:endParaRPr lang="en-US" sz="800" dirty="0"/>
          </a:p>
          <a:p>
            <a:pPr marL="0" indent="0">
              <a:buNone/>
            </a:pPr>
            <a:r>
              <a:rPr lang="en-US" dirty="0"/>
              <a:t>       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 , 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,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,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err="1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,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</a:t>
            </a:r>
            <a:br>
              <a:rPr lang="en-US" dirty="0"/>
            </a:br>
            <a:br>
              <a:rPr lang="en-US" sz="800" dirty="0"/>
            </a:br>
            <a:r>
              <a:rPr lang="en-US" dirty="0"/>
              <a:t>    Since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dirty="0"/>
              <a:t> is an orthogonal set,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err="1">
                <a:latin typeface="Symbol" panose="05050102010706020507" pitchFamily="18" charset="2"/>
                <a:cs typeface="Times New Roman" panose="02020603050405020304" pitchFamily="18" charset="0"/>
                <a:sym typeface="Symbol"/>
              </a:rPr>
              <a:t>,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0,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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    Therefore,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                   and</a:t>
            </a:r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37188"/>
              </p:ext>
            </p:extLst>
          </p:nvPr>
        </p:nvGraphicFramePr>
        <p:xfrm>
          <a:off x="2129358" y="5009480"/>
          <a:ext cx="1506538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2" name="方程式" r:id="rId3" imgW="749160" imgH="469800" progId="Equation.3">
                  <p:embed/>
                </p:oleObj>
              </mc:Choice>
              <mc:Fallback>
                <p:oleObj name="方程式" r:id="rId3" imgW="749160" imgH="469800" progId="Equation.3">
                  <p:embed/>
                  <p:pic>
                    <p:nvPicPr>
                      <p:cNvPr id="0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9358" y="5009480"/>
                        <a:ext cx="1506538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698724"/>
              </p:ext>
            </p:extLst>
          </p:nvPr>
        </p:nvGraphicFramePr>
        <p:xfrm>
          <a:off x="4788024" y="4984080"/>
          <a:ext cx="293687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3" name="方程式" r:id="rId5" imgW="1460160" imgH="482400" progId="Equation.3">
                  <p:embed/>
                </p:oleObj>
              </mc:Choice>
              <mc:Fallback>
                <p:oleObj name="方程式" r:id="rId5" imgW="1460160" imgH="482400" progId="Equation.3">
                  <p:embed/>
                  <p:pic>
                    <p:nvPicPr>
                      <p:cNvPr id="0" name="物件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984080"/>
                        <a:ext cx="2936875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396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Completeness of an Orthogonal Set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previous discussion, we have</a:t>
            </a:r>
            <a:br>
              <a:rPr lang="en-US" dirty="0"/>
            </a:br>
            <a:r>
              <a:rPr lang="en-US" dirty="0"/>
              <a:t>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/>
              <a:t> can be represented as a linear</a:t>
            </a:r>
            <a:br>
              <a:rPr lang="en-US" dirty="0"/>
            </a:br>
            <a:r>
              <a:rPr lang="en-US" dirty="0"/>
              <a:t>combination of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~ </a:t>
            </a:r>
            <a:r>
              <a:rPr lang="en-US" i="1" dirty="0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/>
              <a:t> in the vector space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However, not every functions 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 can be represented as a linear combinations of the functions 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dirty="0"/>
              <a:t>. This is true only when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dirty="0"/>
              <a:t> is a complete set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, i.e., when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i="1" dirty="0" err="1"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dirty="0"/>
              <a:t> is a vector basis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315384"/>
              </p:ext>
            </p:extLst>
          </p:nvPr>
        </p:nvGraphicFramePr>
        <p:xfrm>
          <a:off x="5520784" y="1210712"/>
          <a:ext cx="2651616" cy="86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85" name="方程式" r:id="rId3" imgW="1473120" imgH="482400" progId="Equation.3">
                  <p:embed/>
                </p:oleObj>
              </mc:Choice>
              <mc:Fallback>
                <p:oleObj name="方程式" r:id="rId3" imgW="1473120" imgH="482400" progId="Equation.3">
                  <p:embed/>
                  <p:pic>
                    <p:nvPicPr>
                      <p:cNvPr id="0" name="物件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0784" y="1210712"/>
                        <a:ext cx="2651616" cy="868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6715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Periodic External Forces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Recall that a linear 2</a:t>
            </a:r>
            <a:r>
              <a:rPr lang="en-US" altLang="zh-TW" baseline="30000"/>
              <a:t>nd</a:t>
            </a:r>
            <a:r>
              <a:rPr lang="en-US" altLang="zh-TW"/>
              <a:t>-order DE: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r>
              <a:rPr lang="en-US" altLang="zh-TW"/>
              <a:t>where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stands for the external force imposed on the (undamped) system. Often,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is a periodic function (over an interval of interest).</a:t>
            </a: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Question: Is there a systematic way to represent a general periodic function?</a:t>
            </a:r>
          </a:p>
          <a:p>
            <a:pPr lvl="1" eaLnBrk="1" hangingPunct="1"/>
            <a:r>
              <a:rPr lang="en-US" altLang="zh-TW"/>
              <a:t>Well, Taylor series may work, but can we do better?</a:t>
            </a: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362512"/>
              </p:ext>
            </p:extLst>
          </p:nvPr>
        </p:nvGraphicFramePr>
        <p:xfrm>
          <a:off x="3103563" y="1916832"/>
          <a:ext cx="2260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1" name="方程式" r:id="rId3" imgW="1130300" imgH="419100" progId="Equation.3">
                  <p:embed/>
                </p:oleObj>
              </mc:Choice>
              <mc:Fallback>
                <p:oleObj name="方程式" r:id="rId3" imgW="1130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1916832"/>
                        <a:ext cx="2260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2434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Properties of a Periodic Function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b="1"/>
              <a:t>Definition:</a:t>
            </a:r>
            <a:r>
              <a:rPr lang="en-US" altLang="zh-TW"/>
              <a:t> The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defined for all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 is said to be periodic provided that there exists a positive number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/>
              <a:t> such that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 +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>
                <a:latin typeface="Times New Roman" pitchFamily="18" charset="0"/>
              </a:rPr>
              <a:t>) =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for all 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/>
              <a:t>. If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/>
              <a:t> is the smallest number with this property, then </a:t>
            </a:r>
            <a:r>
              <a:rPr lang="en-US" altLang="zh-TW" i="1">
                <a:latin typeface="Times New Roman" pitchFamily="18" charset="0"/>
              </a:rPr>
              <a:t>p</a:t>
            </a:r>
            <a:r>
              <a:rPr lang="en-US" altLang="zh-TW"/>
              <a:t> is called the period of the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/>
              <a:t>.</a:t>
            </a: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Remarks:</a:t>
            </a:r>
          </a:p>
          <a:p>
            <a:pPr lvl="1" eaLnBrk="1" hangingPunct="1"/>
            <a:r>
              <a:rPr lang="en-US" altLang="zh-TW"/>
              <a:t>Linear combinations of two (or more) periodic functions will still be a periodic function.</a:t>
            </a:r>
          </a:p>
          <a:p>
            <a:pPr lvl="1" eaLnBrk="1" hangingPunct="1"/>
            <a:r>
              <a:rPr lang="en-US" altLang="zh-TW"/>
              <a:t>If we use a set of periodic functions as basis functions to represent other periodic functions, they should work better than if we use </a:t>
            </a:r>
            <a:r>
              <a:rPr lang="en-US" altLang="zh-TW">
                <a:latin typeface="Times New Roman" pitchFamily="18" charset="0"/>
              </a:rPr>
              <a:t>{1,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2</a:t>
            </a:r>
            <a:r>
              <a:rPr lang="en-US" altLang="zh-TW">
                <a:latin typeface="Times New Roman" pitchFamily="18" charset="0"/>
              </a:rPr>
              <a:t>, </a:t>
            </a:r>
            <a:r>
              <a:rPr lang="en-US" altLang="zh-TW" i="1">
                <a:latin typeface="Times New Roman" pitchFamily="18" charset="0"/>
              </a:rPr>
              <a:t>x</a:t>
            </a:r>
            <a:r>
              <a:rPr lang="en-US" altLang="zh-TW" baseline="30000">
                <a:latin typeface="Times New Roman" pitchFamily="18" charset="0"/>
              </a:rPr>
              <a:t>3</a:t>
            </a:r>
            <a:r>
              <a:rPr lang="en-US" altLang="zh-TW">
                <a:latin typeface="Times New Roman" pitchFamily="18" charset="0"/>
              </a:rPr>
              <a:t>, …}</a:t>
            </a:r>
            <a:r>
              <a:rPr lang="en-US" altLang="zh-TW"/>
              <a:t>, as in Taylor series.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772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Selection of Periodic Basis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/>
              <a:t>In 1822, J. Fourier asserted that every function </a:t>
            </a:r>
            <a:r>
              <a:rPr lang="en-US" altLang="zh-TW" i="1">
                <a:latin typeface="Times New Roman" pitchFamily="18" charset="0"/>
              </a:rPr>
              <a:t>f</a:t>
            </a:r>
            <a:r>
              <a:rPr lang="en-US" altLang="zh-TW">
                <a:latin typeface="Times New Roman" pitchFamily="18" charset="0"/>
              </a:rPr>
              <a:t>(</a:t>
            </a:r>
            <a:r>
              <a:rPr lang="en-US" altLang="zh-TW" i="1">
                <a:latin typeface="Times New Roman" pitchFamily="18" charset="0"/>
              </a:rPr>
              <a:t>t</a:t>
            </a:r>
            <a:r>
              <a:rPr lang="en-US" altLang="zh-TW">
                <a:latin typeface="Times New Roman" pitchFamily="18" charset="0"/>
              </a:rPr>
              <a:t>)</a:t>
            </a:r>
            <a:r>
              <a:rPr lang="en-US" altLang="zh-TW"/>
              <a:t> with period </a:t>
            </a:r>
            <a:r>
              <a:rPr lang="en-US" altLang="zh-TW">
                <a:latin typeface="Times New Roman" pitchFamily="18" charset="0"/>
              </a:rPr>
              <a:t>2</a:t>
            </a:r>
            <a:r>
              <a:rPr lang="en-US" altLang="zh-TW" i="1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altLang="zh-TW"/>
              <a:t> can be represented as a linear combination of </a:t>
            </a:r>
            <a:r>
              <a:rPr lang="en-US" altLang="zh-TW">
                <a:latin typeface="Times New Roman" pitchFamily="18" charset="0"/>
              </a:rPr>
              <a:t>sin </a:t>
            </a:r>
            <a:r>
              <a:rPr lang="en-US" altLang="zh-TW" i="1">
                <a:latin typeface="Times New Roman" pitchFamily="18" charset="0"/>
              </a:rPr>
              <a:t>nt</a:t>
            </a:r>
            <a:r>
              <a:rPr lang="en-US" altLang="zh-TW"/>
              <a:t> and </a:t>
            </a:r>
            <a:r>
              <a:rPr lang="en-US" altLang="zh-TW">
                <a:latin typeface="Times New Roman" pitchFamily="18" charset="0"/>
              </a:rPr>
              <a:t>cos </a:t>
            </a:r>
            <a:r>
              <a:rPr lang="en-US" altLang="zh-TW" i="1">
                <a:latin typeface="Times New Roman" pitchFamily="18" charset="0"/>
              </a:rPr>
              <a:t>nt</a:t>
            </a:r>
            <a:r>
              <a:rPr lang="en-US" altLang="zh-TW"/>
              <a:t>, as follows:</a:t>
            </a:r>
            <a:br>
              <a:rPr lang="en-US" altLang="zh-TW"/>
            </a:br>
            <a:br>
              <a:rPr lang="en-US" altLang="zh-TW"/>
            </a:br>
            <a:br>
              <a:rPr lang="en-US" altLang="zh-TW"/>
            </a:br>
            <a:endParaRPr lang="en-US" altLang="zh-TW"/>
          </a:p>
          <a:p>
            <a:pPr eaLnBrk="1" hangingPunct="1"/>
            <a:r>
              <a:rPr lang="en-US" altLang="zh-TW"/>
              <a:t>Really? How about the function:</a:t>
            </a:r>
          </a:p>
        </p:txBody>
      </p:sp>
      <p:graphicFrame>
        <p:nvGraphicFramePr>
          <p:cNvPr id="614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447576"/>
              </p:ext>
            </p:extLst>
          </p:nvPr>
        </p:nvGraphicFramePr>
        <p:xfrm>
          <a:off x="2887663" y="2636912"/>
          <a:ext cx="3556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5" name="方程式" r:id="rId3" imgW="1777229" imgH="431613" progId="Equation.3">
                  <p:embed/>
                </p:oleObj>
              </mc:Choice>
              <mc:Fallback>
                <p:oleObj name="方程式" r:id="rId3" imgW="1777229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7663" y="2636912"/>
                        <a:ext cx="35560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群組 2"/>
          <p:cNvGrpSpPr/>
          <p:nvPr/>
        </p:nvGrpSpPr>
        <p:grpSpPr>
          <a:xfrm>
            <a:off x="3010892" y="4296246"/>
            <a:ext cx="3289300" cy="1797050"/>
            <a:chOff x="3154363" y="4149080"/>
            <a:chExt cx="3289300" cy="1797050"/>
          </a:xfrm>
        </p:grpSpPr>
        <p:sp>
          <p:nvSpPr>
            <p:cNvPr id="6150" name="Line 8"/>
            <p:cNvSpPr>
              <a:spLocks noChangeShapeType="1"/>
            </p:cNvSpPr>
            <p:nvPr/>
          </p:nvSpPr>
          <p:spPr bwMode="auto">
            <a:xfrm flipH="1">
              <a:off x="3154363" y="5117455"/>
              <a:ext cx="3095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1" name="Rectangle 9"/>
            <p:cNvSpPr>
              <a:spLocks noChangeArrowheads="1"/>
            </p:cNvSpPr>
            <p:nvPr/>
          </p:nvSpPr>
          <p:spPr bwMode="auto">
            <a:xfrm>
              <a:off x="3946525" y="4149080"/>
              <a:ext cx="49213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f</a:t>
              </a:r>
              <a:endParaRPr lang="en-US" altLang="zh-TW" sz="1400"/>
            </a:p>
          </p:txBody>
        </p:sp>
        <p:sp>
          <p:nvSpPr>
            <p:cNvPr id="6152" name="Rectangle 10"/>
            <p:cNvSpPr>
              <a:spLocks noChangeArrowheads="1"/>
            </p:cNvSpPr>
            <p:nvPr/>
          </p:nvSpPr>
          <p:spPr bwMode="auto">
            <a:xfrm>
              <a:off x="6394450" y="5011092"/>
              <a:ext cx="49213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</a:rPr>
                <a:t>t</a:t>
              </a:r>
              <a:endParaRPr lang="en-US" altLang="zh-TW" sz="1400"/>
            </a:p>
          </p:txBody>
        </p:sp>
        <p:sp>
          <p:nvSpPr>
            <p:cNvPr id="6153" name="Rectangle 11"/>
            <p:cNvSpPr>
              <a:spLocks noChangeArrowheads="1"/>
            </p:cNvSpPr>
            <p:nvPr/>
          </p:nvSpPr>
          <p:spPr bwMode="auto">
            <a:xfrm>
              <a:off x="4522788" y="5230167"/>
              <a:ext cx="9683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 altLang="zh-TW" sz="1400" i="1">
                <a:latin typeface="Symbol" pitchFamily="18" charset="2"/>
              </a:endParaRPr>
            </a:p>
          </p:txBody>
        </p:sp>
        <p:sp>
          <p:nvSpPr>
            <p:cNvPr id="6154" name="Rectangle 12"/>
            <p:cNvSpPr>
              <a:spLocks noChangeArrowheads="1"/>
            </p:cNvSpPr>
            <p:nvPr/>
          </p:nvSpPr>
          <p:spPr bwMode="auto">
            <a:xfrm>
              <a:off x="3838575" y="4493567"/>
              <a:ext cx="889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</a:rPr>
                <a:t>1</a:t>
              </a:r>
              <a:endParaRPr lang="en-US" altLang="zh-TW" sz="1400"/>
            </a:p>
          </p:txBody>
        </p:sp>
        <p:sp>
          <p:nvSpPr>
            <p:cNvPr id="6155" name="Rectangle 13"/>
            <p:cNvSpPr>
              <a:spLocks noChangeArrowheads="1"/>
            </p:cNvSpPr>
            <p:nvPr/>
          </p:nvSpPr>
          <p:spPr bwMode="auto">
            <a:xfrm>
              <a:off x="3509963" y="5230167"/>
              <a:ext cx="1936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r>
                <a:rPr lang="en-US" altLang="zh-TW" sz="1400" i="1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 altLang="zh-TW" sz="1400" i="1">
                <a:latin typeface="Symbol" pitchFamily="18" charset="2"/>
              </a:endParaRPr>
            </a:p>
          </p:txBody>
        </p:sp>
        <p:sp>
          <p:nvSpPr>
            <p:cNvPr id="6156" name="Line 14"/>
            <p:cNvSpPr>
              <a:spLocks noChangeShapeType="1"/>
            </p:cNvSpPr>
            <p:nvPr/>
          </p:nvSpPr>
          <p:spPr bwMode="auto">
            <a:xfrm flipV="1">
              <a:off x="4086225" y="4361805"/>
              <a:ext cx="1588" cy="1584325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7" name="Line 15"/>
            <p:cNvSpPr>
              <a:spLocks noChangeShapeType="1"/>
            </p:cNvSpPr>
            <p:nvPr/>
          </p:nvSpPr>
          <p:spPr bwMode="auto">
            <a:xfrm>
              <a:off x="4019550" y="4618980"/>
              <a:ext cx="166688" cy="1587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8" name="Line 16"/>
            <p:cNvSpPr>
              <a:spLocks noChangeShapeType="1"/>
            </p:cNvSpPr>
            <p:nvPr/>
          </p:nvSpPr>
          <p:spPr bwMode="auto">
            <a:xfrm flipV="1">
              <a:off x="3609975" y="5017442"/>
              <a:ext cx="1588" cy="198438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9" name="Line 17"/>
            <p:cNvSpPr>
              <a:spLocks noChangeShapeType="1"/>
            </p:cNvSpPr>
            <p:nvPr/>
          </p:nvSpPr>
          <p:spPr bwMode="auto">
            <a:xfrm flipV="1">
              <a:off x="4576763" y="5017442"/>
              <a:ext cx="1587" cy="198438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0" name="Oval 18"/>
            <p:cNvSpPr>
              <a:spLocks noChangeArrowheads="1"/>
            </p:cNvSpPr>
            <p:nvPr/>
          </p:nvSpPr>
          <p:spPr bwMode="auto">
            <a:xfrm>
              <a:off x="4554538" y="5088880"/>
              <a:ext cx="53975" cy="53975"/>
            </a:xfrm>
            <a:prstGeom prst="ellipse">
              <a:avLst/>
            </a:prstGeom>
            <a:solidFill>
              <a:srgbClr val="00A893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161" name="Line 27"/>
            <p:cNvSpPr>
              <a:spLocks noChangeShapeType="1"/>
            </p:cNvSpPr>
            <p:nvPr/>
          </p:nvSpPr>
          <p:spPr bwMode="auto">
            <a:xfrm>
              <a:off x="4089400" y="4625330"/>
              <a:ext cx="468313" cy="0"/>
            </a:xfrm>
            <a:prstGeom prst="line">
              <a:avLst/>
            </a:prstGeom>
            <a:noFill/>
            <a:ln w="38100">
              <a:solidFill>
                <a:srgbClr val="00A89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2" name="Oval 26"/>
            <p:cNvSpPr>
              <a:spLocks noChangeArrowheads="1"/>
            </p:cNvSpPr>
            <p:nvPr/>
          </p:nvSpPr>
          <p:spPr bwMode="auto">
            <a:xfrm>
              <a:off x="4538663" y="4601517"/>
              <a:ext cx="53975" cy="539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163" name="Oval 28"/>
            <p:cNvSpPr>
              <a:spLocks noChangeArrowheads="1"/>
            </p:cNvSpPr>
            <p:nvPr/>
          </p:nvSpPr>
          <p:spPr bwMode="auto">
            <a:xfrm>
              <a:off x="4059238" y="4593580"/>
              <a:ext cx="53975" cy="539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164" name="Rectangle 30"/>
            <p:cNvSpPr>
              <a:spLocks noChangeArrowheads="1"/>
            </p:cNvSpPr>
            <p:nvPr/>
          </p:nvSpPr>
          <p:spPr bwMode="auto">
            <a:xfrm>
              <a:off x="3802063" y="5717530"/>
              <a:ext cx="1778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</a:rPr>
                <a:t>–1</a:t>
              </a:r>
              <a:endParaRPr lang="en-US" altLang="zh-TW" sz="1400"/>
            </a:p>
          </p:txBody>
        </p:sp>
        <p:sp>
          <p:nvSpPr>
            <p:cNvPr id="6165" name="Line 31"/>
            <p:cNvSpPr>
              <a:spLocks noChangeShapeType="1"/>
            </p:cNvSpPr>
            <p:nvPr/>
          </p:nvSpPr>
          <p:spPr bwMode="auto">
            <a:xfrm>
              <a:off x="4022725" y="5627042"/>
              <a:ext cx="166688" cy="1588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6166" name="Group 43"/>
            <p:cNvGrpSpPr>
              <a:grpSpLocks/>
            </p:cNvGrpSpPr>
            <p:nvPr/>
          </p:nvGrpSpPr>
          <p:grpSpPr bwMode="auto">
            <a:xfrm>
              <a:off x="4556125" y="5601642"/>
              <a:ext cx="534988" cy="55563"/>
              <a:chOff x="2861" y="3732"/>
              <a:chExt cx="337" cy="35"/>
            </a:xfrm>
          </p:grpSpPr>
          <p:sp>
            <p:nvSpPr>
              <p:cNvPr id="6187" name="Line 29"/>
              <p:cNvSpPr>
                <a:spLocks noChangeShapeType="1"/>
              </p:cNvSpPr>
              <p:nvPr/>
            </p:nvSpPr>
            <p:spPr bwMode="auto">
              <a:xfrm>
                <a:off x="2880" y="3748"/>
                <a:ext cx="295" cy="0"/>
              </a:xfrm>
              <a:prstGeom prst="line">
                <a:avLst/>
              </a:prstGeom>
              <a:noFill/>
              <a:ln w="38100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188" name="Oval 32"/>
              <p:cNvSpPr>
                <a:spLocks noChangeArrowheads="1"/>
              </p:cNvSpPr>
              <p:nvPr/>
            </p:nvSpPr>
            <p:spPr bwMode="auto">
              <a:xfrm>
                <a:off x="2861" y="3732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6189" name="Oval 35"/>
              <p:cNvSpPr>
                <a:spLocks noChangeArrowheads="1"/>
              </p:cNvSpPr>
              <p:nvPr/>
            </p:nvSpPr>
            <p:spPr bwMode="auto">
              <a:xfrm>
                <a:off x="3164" y="3733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6167" name="Rectangle 36"/>
            <p:cNvSpPr>
              <a:spLocks noChangeArrowheads="1"/>
            </p:cNvSpPr>
            <p:nvPr/>
          </p:nvSpPr>
          <p:spPr bwMode="auto">
            <a:xfrm>
              <a:off x="4954588" y="5230167"/>
              <a:ext cx="18573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Symbol" pitchFamily="18" charset="2"/>
                </a:rPr>
                <a:t>2</a:t>
              </a:r>
              <a:r>
                <a:rPr lang="en-US" altLang="zh-TW" sz="1400" i="1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 altLang="zh-TW" sz="1400" i="1">
                <a:latin typeface="Symbol" pitchFamily="18" charset="2"/>
              </a:endParaRPr>
            </a:p>
          </p:txBody>
        </p:sp>
        <p:sp>
          <p:nvSpPr>
            <p:cNvPr id="6168" name="Line 37"/>
            <p:cNvSpPr>
              <a:spLocks noChangeShapeType="1"/>
            </p:cNvSpPr>
            <p:nvPr/>
          </p:nvSpPr>
          <p:spPr bwMode="auto">
            <a:xfrm flipV="1">
              <a:off x="5062538" y="5011092"/>
              <a:ext cx="1587" cy="198438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9" name="Oval 38"/>
            <p:cNvSpPr>
              <a:spLocks noChangeArrowheads="1"/>
            </p:cNvSpPr>
            <p:nvPr/>
          </p:nvSpPr>
          <p:spPr bwMode="auto">
            <a:xfrm>
              <a:off x="5040313" y="5082530"/>
              <a:ext cx="53975" cy="53975"/>
            </a:xfrm>
            <a:prstGeom prst="ellipse">
              <a:avLst/>
            </a:prstGeom>
            <a:solidFill>
              <a:srgbClr val="00A893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170" name="Rectangle 40"/>
            <p:cNvSpPr>
              <a:spLocks noChangeArrowheads="1"/>
            </p:cNvSpPr>
            <p:nvPr/>
          </p:nvSpPr>
          <p:spPr bwMode="auto">
            <a:xfrm>
              <a:off x="5449888" y="5230167"/>
              <a:ext cx="18573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sz="1400">
                  <a:solidFill>
                    <a:srgbClr val="000000"/>
                  </a:solidFill>
                  <a:latin typeface="Symbol" pitchFamily="18" charset="2"/>
                </a:rPr>
                <a:t>3</a:t>
              </a:r>
              <a:r>
                <a:rPr lang="en-US" altLang="zh-TW" sz="1400" i="1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 altLang="zh-TW" sz="1400" i="1">
                <a:latin typeface="Symbol" pitchFamily="18" charset="2"/>
              </a:endParaRPr>
            </a:p>
          </p:txBody>
        </p:sp>
        <p:sp>
          <p:nvSpPr>
            <p:cNvPr id="6171" name="Line 41"/>
            <p:cNvSpPr>
              <a:spLocks noChangeShapeType="1"/>
            </p:cNvSpPr>
            <p:nvPr/>
          </p:nvSpPr>
          <p:spPr bwMode="auto">
            <a:xfrm flipV="1">
              <a:off x="5557838" y="5011092"/>
              <a:ext cx="1587" cy="198438"/>
            </a:xfrm>
            <a:prstGeom prst="line">
              <a:avLst/>
            </a:prstGeom>
            <a:noFill/>
            <a:ln w="333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72" name="Oval 42"/>
            <p:cNvSpPr>
              <a:spLocks noChangeArrowheads="1"/>
            </p:cNvSpPr>
            <p:nvPr/>
          </p:nvSpPr>
          <p:spPr bwMode="auto">
            <a:xfrm>
              <a:off x="5535613" y="5082530"/>
              <a:ext cx="53975" cy="53975"/>
            </a:xfrm>
            <a:prstGeom prst="ellipse">
              <a:avLst/>
            </a:prstGeom>
            <a:solidFill>
              <a:srgbClr val="00A893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grpSp>
          <p:nvGrpSpPr>
            <p:cNvPr id="6173" name="Group 47"/>
            <p:cNvGrpSpPr>
              <a:grpSpLocks/>
            </p:cNvGrpSpPr>
            <p:nvPr/>
          </p:nvGrpSpPr>
          <p:grpSpPr bwMode="auto">
            <a:xfrm>
              <a:off x="5041900" y="4603105"/>
              <a:ext cx="534988" cy="55562"/>
              <a:chOff x="2861" y="3732"/>
              <a:chExt cx="337" cy="35"/>
            </a:xfrm>
          </p:grpSpPr>
          <p:sp>
            <p:nvSpPr>
              <p:cNvPr id="6184" name="Line 48"/>
              <p:cNvSpPr>
                <a:spLocks noChangeShapeType="1"/>
              </p:cNvSpPr>
              <p:nvPr/>
            </p:nvSpPr>
            <p:spPr bwMode="auto">
              <a:xfrm>
                <a:off x="2880" y="3748"/>
                <a:ext cx="295" cy="0"/>
              </a:xfrm>
              <a:prstGeom prst="line">
                <a:avLst/>
              </a:prstGeom>
              <a:noFill/>
              <a:ln w="38100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185" name="Oval 49"/>
              <p:cNvSpPr>
                <a:spLocks noChangeArrowheads="1"/>
              </p:cNvSpPr>
              <p:nvPr/>
            </p:nvSpPr>
            <p:spPr bwMode="auto">
              <a:xfrm>
                <a:off x="2861" y="3732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6186" name="Oval 50"/>
              <p:cNvSpPr>
                <a:spLocks noChangeArrowheads="1"/>
              </p:cNvSpPr>
              <p:nvPr/>
            </p:nvSpPr>
            <p:spPr bwMode="auto">
              <a:xfrm>
                <a:off x="3164" y="3733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grpSp>
          <p:nvGrpSpPr>
            <p:cNvPr id="6174" name="Group 51"/>
            <p:cNvGrpSpPr>
              <a:grpSpLocks/>
            </p:cNvGrpSpPr>
            <p:nvPr/>
          </p:nvGrpSpPr>
          <p:grpSpPr bwMode="auto">
            <a:xfrm>
              <a:off x="3578225" y="5603230"/>
              <a:ext cx="534988" cy="55562"/>
              <a:chOff x="2861" y="3732"/>
              <a:chExt cx="337" cy="35"/>
            </a:xfrm>
          </p:grpSpPr>
          <p:sp>
            <p:nvSpPr>
              <p:cNvPr id="6181" name="Line 52"/>
              <p:cNvSpPr>
                <a:spLocks noChangeShapeType="1"/>
              </p:cNvSpPr>
              <p:nvPr/>
            </p:nvSpPr>
            <p:spPr bwMode="auto">
              <a:xfrm>
                <a:off x="2880" y="3748"/>
                <a:ext cx="295" cy="0"/>
              </a:xfrm>
              <a:prstGeom prst="line">
                <a:avLst/>
              </a:prstGeom>
              <a:noFill/>
              <a:ln w="38100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182" name="Oval 53"/>
              <p:cNvSpPr>
                <a:spLocks noChangeArrowheads="1"/>
              </p:cNvSpPr>
              <p:nvPr/>
            </p:nvSpPr>
            <p:spPr bwMode="auto">
              <a:xfrm>
                <a:off x="2861" y="3732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6183" name="Oval 54"/>
              <p:cNvSpPr>
                <a:spLocks noChangeArrowheads="1"/>
              </p:cNvSpPr>
              <p:nvPr/>
            </p:nvSpPr>
            <p:spPr bwMode="auto">
              <a:xfrm>
                <a:off x="3164" y="3733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grpSp>
          <p:nvGrpSpPr>
            <p:cNvPr id="6175" name="Group 55"/>
            <p:cNvGrpSpPr>
              <a:grpSpLocks/>
            </p:cNvGrpSpPr>
            <p:nvPr/>
          </p:nvGrpSpPr>
          <p:grpSpPr bwMode="auto">
            <a:xfrm>
              <a:off x="5522913" y="5603230"/>
              <a:ext cx="534987" cy="55562"/>
              <a:chOff x="2861" y="3732"/>
              <a:chExt cx="337" cy="35"/>
            </a:xfrm>
          </p:grpSpPr>
          <p:sp>
            <p:nvSpPr>
              <p:cNvPr id="6178" name="Line 56"/>
              <p:cNvSpPr>
                <a:spLocks noChangeShapeType="1"/>
              </p:cNvSpPr>
              <p:nvPr/>
            </p:nvSpPr>
            <p:spPr bwMode="auto">
              <a:xfrm>
                <a:off x="2880" y="3748"/>
                <a:ext cx="295" cy="0"/>
              </a:xfrm>
              <a:prstGeom prst="line">
                <a:avLst/>
              </a:prstGeom>
              <a:noFill/>
              <a:ln w="38100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179" name="Oval 57"/>
              <p:cNvSpPr>
                <a:spLocks noChangeArrowheads="1"/>
              </p:cNvSpPr>
              <p:nvPr/>
            </p:nvSpPr>
            <p:spPr bwMode="auto">
              <a:xfrm>
                <a:off x="2861" y="3732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6180" name="Oval 58"/>
              <p:cNvSpPr>
                <a:spLocks noChangeArrowheads="1"/>
              </p:cNvSpPr>
              <p:nvPr/>
            </p:nvSpPr>
            <p:spPr bwMode="auto">
              <a:xfrm>
                <a:off x="3164" y="3733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A89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6176" name="Oval 60"/>
            <p:cNvSpPr>
              <a:spLocks noChangeArrowheads="1"/>
            </p:cNvSpPr>
            <p:nvPr/>
          </p:nvSpPr>
          <p:spPr bwMode="auto">
            <a:xfrm>
              <a:off x="4057650" y="5090467"/>
              <a:ext cx="53975" cy="53975"/>
            </a:xfrm>
            <a:prstGeom prst="ellipse">
              <a:avLst/>
            </a:prstGeom>
            <a:solidFill>
              <a:srgbClr val="00A893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177" name="Oval 61"/>
            <p:cNvSpPr>
              <a:spLocks noChangeArrowheads="1"/>
            </p:cNvSpPr>
            <p:nvPr/>
          </p:nvSpPr>
          <p:spPr bwMode="auto">
            <a:xfrm>
              <a:off x="3586163" y="5090467"/>
              <a:ext cx="53975" cy="53975"/>
            </a:xfrm>
            <a:prstGeom prst="ellipse">
              <a:avLst/>
            </a:prstGeom>
            <a:solidFill>
              <a:srgbClr val="00A893"/>
            </a:solidFill>
            <a:ln w="9525">
              <a:solidFill>
                <a:srgbClr val="00A8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962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1448</Words>
  <Application>Microsoft Office PowerPoint</Application>
  <PresentationFormat>如螢幕大小 (4:3)</PresentationFormat>
  <Paragraphs>453</Paragraphs>
  <Slides>29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40" baseType="lpstr">
      <vt:lpstr>Nimbus Sans L</vt:lpstr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Wingdings</vt:lpstr>
      <vt:lpstr>Office 佈景主題</vt:lpstr>
      <vt:lpstr>方程式</vt:lpstr>
      <vt:lpstr>Fourier Series Methods†</vt:lpstr>
      <vt:lpstr>Orthogonal Functions &amp; Inner Product</vt:lpstr>
      <vt:lpstr>Inner Product of Functions</vt:lpstr>
      <vt:lpstr>Orthonormal Set of Functions</vt:lpstr>
      <vt:lpstr>Orthogonal Series Expansion</vt:lpstr>
      <vt:lpstr>Completeness of an Orthogonal Set</vt:lpstr>
      <vt:lpstr>Periodic External Forces</vt:lpstr>
      <vt:lpstr>Properties of a Periodic Function</vt:lpstr>
      <vt:lpstr>Selection of Periodic Basis</vt:lpstr>
      <vt:lpstr>Fourier Series</vt:lpstr>
      <vt:lpstr>Fourier Series with Period 2p</vt:lpstr>
      <vt:lpstr>Example:                               (1/2)</vt:lpstr>
      <vt:lpstr>Example:                               (2/2)</vt:lpstr>
      <vt:lpstr>Fourier Convergence Theorem</vt:lpstr>
      <vt:lpstr>Example: Converges at Discontinuity</vt:lpstr>
      <vt:lpstr>Periodic Extension</vt:lpstr>
      <vt:lpstr>Sequence of Partial Sums (1/2)</vt:lpstr>
      <vt:lpstr>Sequence of Partial Sums (2/2)</vt:lpstr>
      <vt:lpstr>Even and Odd Functions</vt:lpstr>
      <vt:lpstr>Properties of Even/Odd Functions</vt:lpstr>
      <vt:lpstr>Cosine and Sine Series</vt:lpstr>
      <vt:lpstr>Fourier Cosine and Sine Series</vt:lpstr>
      <vt:lpstr>Example:</vt:lpstr>
      <vt:lpstr>Half-Range Expansions</vt:lpstr>
      <vt:lpstr>Example: f(x) = 2x – x2, x  (0, 2)</vt:lpstr>
      <vt:lpstr>Example: f(x) = x2, 0 &lt; x &lt; L </vt:lpstr>
      <vt:lpstr>Review: Periodic Driving Force</vt:lpstr>
      <vt:lpstr>Example: x"+4x = 4t, x(0)=x(1)=0 (1/2)</vt:lpstr>
      <vt:lpstr>Example: x"+4x = 4t, x(0)=x(1)=0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Digital Circuit Design</dc:title>
  <dc:creator>cjtsai</dc:creator>
  <cp:lastModifiedBy>cjtsai</cp:lastModifiedBy>
  <cp:revision>128</cp:revision>
  <cp:lastPrinted>2019-12-04T00:52:31Z</cp:lastPrinted>
  <dcterms:created xsi:type="dcterms:W3CDTF">2013-02-18T04:14:25Z</dcterms:created>
  <dcterms:modified xsi:type="dcterms:W3CDTF">2019-12-11T00:40:48Z</dcterms:modified>
</cp:coreProperties>
</file>